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77b651b72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77b651b72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77b651b72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77b651b72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77b651b72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77b651b72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4c49869e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4c49869e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4c49869e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4c49869e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4c49869e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4c49869e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4c49869e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4c49869e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4c49869e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4c49869e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4c49869e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4c49869e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4c49869e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4c49869e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77396ed9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77396ed9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4c49869e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4c49869e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4c49869e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34c49869e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4c49869e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4c49869e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4c49869e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4c49869e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4c49869e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4c49869e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4c49869e8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4c49869e8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4c49869e8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34c49869e8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4c49869e8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4c49869e8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77b651b7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77b651b7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77b651b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77b651b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77b651b7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77b651b72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77b651b7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77b651b7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77b651b72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77b651b72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77b651b72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77b651b72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77b651b72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77b651b72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0" y="0"/>
            <a:ext cx="9144000" cy="38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type="ctrTitle"/>
          </p:nvPr>
        </p:nvSpPr>
        <p:spPr>
          <a:xfrm>
            <a:off x="1016700" y="1584675"/>
            <a:ext cx="7110600" cy="1882500"/>
          </a:xfrm>
          <a:prstGeom prst="rect">
            <a:avLst/>
          </a:prstGeom>
          <a:noFill/>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None/>
              <a:defRPr sz="4800">
                <a:solidFill>
                  <a:schemeClr val="lt1"/>
                </a:solidFill>
              </a:defRPr>
            </a:lvl2pPr>
            <a:lvl3pPr lvl="2" rtl="0" algn="ctr">
              <a:lnSpc>
                <a:spcPct val="100000"/>
              </a:lnSpc>
              <a:spcBef>
                <a:spcPts val="0"/>
              </a:spcBef>
              <a:spcAft>
                <a:spcPts val="0"/>
              </a:spcAft>
              <a:buClr>
                <a:schemeClr val="lt1"/>
              </a:buClr>
              <a:buSzPts val="4800"/>
              <a:buNone/>
              <a:defRPr sz="4800">
                <a:solidFill>
                  <a:schemeClr val="lt1"/>
                </a:solidFill>
              </a:defRPr>
            </a:lvl3pPr>
            <a:lvl4pPr lvl="3" rtl="0" algn="ctr">
              <a:lnSpc>
                <a:spcPct val="100000"/>
              </a:lnSpc>
              <a:spcBef>
                <a:spcPts val="0"/>
              </a:spcBef>
              <a:spcAft>
                <a:spcPts val="0"/>
              </a:spcAft>
              <a:buClr>
                <a:schemeClr val="lt1"/>
              </a:buClr>
              <a:buSzPts val="4800"/>
              <a:buNone/>
              <a:defRPr sz="4800">
                <a:solidFill>
                  <a:schemeClr val="lt1"/>
                </a:solidFill>
              </a:defRPr>
            </a:lvl4pPr>
            <a:lvl5pPr lvl="4" rtl="0" algn="ctr">
              <a:lnSpc>
                <a:spcPct val="100000"/>
              </a:lnSpc>
              <a:spcBef>
                <a:spcPts val="0"/>
              </a:spcBef>
              <a:spcAft>
                <a:spcPts val="0"/>
              </a:spcAft>
              <a:buClr>
                <a:schemeClr val="lt1"/>
              </a:buClr>
              <a:buSzPts val="4800"/>
              <a:buNone/>
              <a:defRPr sz="4800">
                <a:solidFill>
                  <a:schemeClr val="lt1"/>
                </a:solidFill>
              </a:defRPr>
            </a:lvl5pPr>
            <a:lvl6pPr lvl="5" rtl="0" algn="ctr">
              <a:lnSpc>
                <a:spcPct val="100000"/>
              </a:lnSpc>
              <a:spcBef>
                <a:spcPts val="0"/>
              </a:spcBef>
              <a:spcAft>
                <a:spcPts val="0"/>
              </a:spcAft>
              <a:buClr>
                <a:schemeClr val="lt1"/>
              </a:buClr>
              <a:buSzPts val="4800"/>
              <a:buNone/>
              <a:defRPr sz="4800">
                <a:solidFill>
                  <a:schemeClr val="lt1"/>
                </a:solidFill>
              </a:defRPr>
            </a:lvl6pPr>
            <a:lvl7pPr lvl="6" rtl="0" algn="ctr">
              <a:lnSpc>
                <a:spcPct val="100000"/>
              </a:lnSpc>
              <a:spcBef>
                <a:spcPts val="0"/>
              </a:spcBef>
              <a:spcAft>
                <a:spcPts val="0"/>
              </a:spcAft>
              <a:buClr>
                <a:schemeClr val="lt1"/>
              </a:buClr>
              <a:buSzPts val="4800"/>
              <a:buNone/>
              <a:defRPr sz="4800">
                <a:solidFill>
                  <a:schemeClr val="lt1"/>
                </a:solidFill>
              </a:defRPr>
            </a:lvl7pPr>
            <a:lvl8pPr lvl="7" rtl="0" algn="ctr">
              <a:lnSpc>
                <a:spcPct val="100000"/>
              </a:lnSpc>
              <a:spcBef>
                <a:spcPts val="0"/>
              </a:spcBef>
              <a:spcAft>
                <a:spcPts val="0"/>
              </a:spcAft>
              <a:buClr>
                <a:schemeClr val="lt1"/>
              </a:buClr>
              <a:buSzPts val="4800"/>
              <a:buNone/>
              <a:defRPr sz="4800">
                <a:solidFill>
                  <a:schemeClr val="lt1"/>
                </a:solidFill>
              </a:defRPr>
            </a:lvl8pPr>
            <a:lvl9pPr lvl="8" rtl="0" algn="ctr">
              <a:lnSpc>
                <a:spcPct val="100000"/>
              </a:lnSpc>
              <a:spcBef>
                <a:spcPts val="0"/>
              </a:spcBef>
              <a:spcAft>
                <a:spcPts val="0"/>
              </a:spcAft>
              <a:buClr>
                <a:schemeClr val="lt1"/>
              </a:buClr>
              <a:buSzPts val="4800"/>
              <a:buNone/>
              <a:defRPr sz="4800">
                <a:solidFill>
                  <a:schemeClr val="lt1"/>
                </a:solidFill>
              </a:defRPr>
            </a:lvl9pPr>
          </a:lstStyle>
          <a:p/>
        </p:txBody>
      </p:sp>
      <p:sp>
        <p:nvSpPr>
          <p:cNvPr id="86" name="Google Shape;86;p13"/>
          <p:cNvSpPr txBox="1"/>
          <p:nvPr>
            <p:ph idx="1" type="subTitle"/>
          </p:nvPr>
        </p:nvSpPr>
        <p:spPr>
          <a:xfrm>
            <a:off x="1016700" y="3979825"/>
            <a:ext cx="7110600" cy="999300"/>
          </a:xfrm>
          <a:prstGeom prst="rect">
            <a:avLst/>
          </a:prstGeom>
          <a:noFill/>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1800"/>
              <a:buNone/>
              <a:defRPr sz="1800">
                <a:solidFill>
                  <a:schemeClr val="lt2"/>
                </a:solidFill>
              </a:defRPr>
            </a:lvl1pPr>
            <a:lvl2pPr lvl="1" rtl="0" algn="ctr">
              <a:lnSpc>
                <a:spcPct val="100000"/>
              </a:lnSpc>
              <a:spcBef>
                <a:spcPts val="0"/>
              </a:spcBef>
              <a:spcAft>
                <a:spcPts val="0"/>
              </a:spcAft>
              <a:buClr>
                <a:schemeClr val="dk1"/>
              </a:buClr>
              <a:buSzPts val="1800"/>
              <a:buNone/>
              <a:defRPr sz="1800">
                <a:solidFill>
                  <a:schemeClr val="lt2"/>
                </a:solidFill>
              </a:defRPr>
            </a:lvl2pPr>
            <a:lvl3pPr lvl="2" rtl="0" algn="ctr">
              <a:lnSpc>
                <a:spcPct val="100000"/>
              </a:lnSpc>
              <a:spcBef>
                <a:spcPts val="0"/>
              </a:spcBef>
              <a:spcAft>
                <a:spcPts val="0"/>
              </a:spcAft>
              <a:buClr>
                <a:schemeClr val="dk1"/>
              </a:buClr>
              <a:buSzPts val="1800"/>
              <a:buNone/>
              <a:defRPr sz="1800">
                <a:solidFill>
                  <a:schemeClr val="lt2"/>
                </a:solidFill>
              </a:defRPr>
            </a:lvl3pPr>
            <a:lvl4pPr lvl="3" rtl="0" algn="ctr">
              <a:lnSpc>
                <a:spcPct val="100000"/>
              </a:lnSpc>
              <a:spcBef>
                <a:spcPts val="0"/>
              </a:spcBef>
              <a:spcAft>
                <a:spcPts val="0"/>
              </a:spcAft>
              <a:buClr>
                <a:schemeClr val="dk1"/>
              </a:buClr>
              <a:buSzPts val="1800"/>
              <a:buNone/>
              <a:defRPr sz="1800">
                <a:solidFill>
                  <a:schemeClr val="lt2"/>
                </a:solidFill>
              </a:defRPr>
            </a:lvl4pPr>
            <a:lvl5pPr lvl="4" rtl="0" algn="ctr">
              <a:lnSpc>
                <a:spcPct val="100000"/>
              </a:lnSpc>
              <a:spcBef>
                <a:spcPts val="0"/>
              </a:spcBef>
              <a:spcAft>
                <a:spcPts val="0"/>
              </a:spcAft>
              <a:buClr>
                <a:schemeClr val="dk1"/>
              </a:buClr>
              <a:buSzPts val="1800"/>
              <a:buNone/>
              <a:defRPr sz="1800">
                <a:solidFill>
                  <a:schemeClr val="lt2"/>
                </a:solidFill>
              </a:defRPr>
            </a:lvl5pPr>
            <a:lvl6pPr lvl="5" rtl="0" algn="ctr">
              <a:lnSpc>
                <a:spcPct val="100000"/>
              </a:lnSpc>
              <a:spcBef>
                <a:spcPts val="0"/>
              </a:spcBef>
              <a:spcAft>
                <a:spcPts val="0"/>
              </a:spcAft>
              <a:buClr>
                <a:schemeClr val="dk1"/>
              </a:buClr>
              <a:buSzPts val="1800"/>
              <a:buNone/>
              <a:defRPr sz="1800">
                <a:solidFill>
                  <a:schemeClr val="lt2"/>
                </a:solidFill>
              </a:defRPr>
            </a:lvl6pPr>
            <a:lvl7pPr lvl="6" rtl="0" algn="ctr">
              <a:lnSpc>
                <a:spcPct val="100000"/>
              </a:lnSpc>
              <a:spcBef>
                <a:spcPts val="0"/>
              </a:spcBef>
              <a:spcAft>
                <a:spcPts val="0"/>
              </a:spcAft>
              <a:buClr>
                <a:schemeClr val="dk1"/>
              </a:buClr>
              <a:buSzPts val="1800"/>
              <a:buNone/>
              <a:defRPr sz="1800">
                <a:solidFill>
                  <a:schemeClr val="lt2"/>
                </a:solidFill>
              </a:defRPr>
            </a:lvl7pPr>
            <a:lvl8pPr lvl="7" rtl="0" algn="ctr">
              <a:lnSpc>
                <a:spcPct val="100000"/>
              </a:lnSpc>
              <a:spcBef>
                <a:spcPts val="0"/>
              </a:spcBef>
              <a:spcAft>
                <a:spcPts val="0"/>
              </a:spcAft>
              <a:buClr>
                <a:schemeClr val="dk1"/>
              </a:buClr>
              <a:buSzPts val="1800"/>
              <a:buNone/>
              <a:defRPr sz="1800">
                <a:solidFill>
                  <a:schemeClr val="lt2"/>
                </a:solidFill>
              </a:defRPr>
            </a:lvl8pPr>
            <a:lvl9pPr lvl="8" rtl="0" algn="ctr">
              <a:lnSpc>
                <a:spcPct val="100000"/>
              </a:lnSpc>
              <a:spcBef>
                <a:spcPts val="0"/>
              </a:spcBef>
              <a:spcAft>
                <a:spcPts val="0"/>
              </a:spcAft>
              <a:buClr>
                <a:schemeClr val="dk1"/>
              </a:buClr>
              <a:buSzPts val="1800"/>
              <a:buNone/>
              <a:defRPr sz="1800">
                <a:solidFill>
                  <a:schemeClr val="lt2"/>
                </a:solidFill>
              </a:defRPr>
            </a:lvl9pPr>
          </a:lstStyle>
          <a:p/>
        </p:txBody>
      </p:sp>
      <p:sp>
        <p:nvSpPr>
          <p:cNvPr id="87" name="Google Shape;8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88" name="Shape 88"/>
        <p:cNvGrpSpPr/>
        <p:nvPr/>
      </p:nvGrpSpPr>
      <p:grpSpPr>
        <a:xfrm>
          <a:off x="0" y="0"/>
          <a:ext cx="0" cy="0"/>
          <a:chOff x="0" y="0"/>
          <a:chExt cx="0" cy="0"/>
        </a:xfrm>
      </p:grpSpPr>
      <p:sp>
        <p:nvSpPr>
          <p:cNvPr id="89" name="Google Shape;89;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4"/>
          <p:cNvGrpSpPr/>
          <p:nvPr/>
        </p:nvGrpSpPr>
        <p:grpSpPr>
          <a:xfrm>
            <a:off x="0" y="0"/>
            <a:ext cx="4316700" cy="5143500"/>
            <a:chOff x="0" y="0"/>
            <a:chExt cx="4316700" cy="5143500"/>
          </a:xfrm>
        </p:grpSpPr>
        <p:sp>
          <p:nvSpPr>
            <p:cNvPr id="91" name="Google Shape;91;p14"/>
            <p:cNvSpPr/>
            <p:nvPr/>
          </p:nvSpPr>
          <p:spPr>
            <a:xfrm>
              <a:off x="0" y="0"/>
              <a:ext cx="43167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4"/>
          <p:cNvSpPr txBox="1"/>
          <p:nvPr>
            <p:ph type="title"/>
          </p:nvPr>
        </p:nvSpPr>
        <p:spPr>
          <a:xfrm>
            <a:off x="311725" y="653326"/>
            <a:ext cx="3706500" cy="33345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None/>
              <a:defRPr sz="2400">
                <a:solidFill>
                  <a:srgbClr val="FFFFFF"/>
                </a:solidFill>
              </a:defRPr>
            </a:lvl1pPr>
            <a:lvl2pPr lvl="1" rtl="0" algn="l">
              <a:lnSpc>
                <a:spcPct val="100000"/>
              </a:lnSpc>
              <a:spcBef>
                <a:spcPts val="0"/>
              </a:spcBef>
              <a:spcAft>
                <a:spcPts val="0"/>
              </a:spcAft>
              <a:buNone/>
              <a:defRPr sz="2400">
                <a:solidFill>
                  <a:srgbClr val="FFFFFF"/>
                </a:solidFill>
              </a:defRPr>
            </a:lvl2pPr>
            <a:lvl3pPr lvl="2" rtl="0" algn="l">
              <a:lnSpc>
                <a:spcPct val="100000"/>
              </a:lnSpc>
              <a:spcBef>
                <a:spcPts val="0"/>
              </a:spcBef>
              <a:spcAft>
                <a:spcPts val="0"/>
              </a:spcAft>
              <a:buNone/>
              <a:defRPr sz="2400">
                <a:solidFill>
                  <a:srgbClr val="FFFFFF"/>
                </a:solidFill>
              </a:defRPr>
            </a:lvl3pPr>
            <a:lvl4pPr lvl="3" rtl="0" algn="l">
              <a:lnSpc>
                <a:spcPct val="100000"/>
              </a:lnSpc>
              <a:spcBef>
                <a:spcPts val="0"/>
              </a:spcBef>
              <a:spcAft>
                <a:spcPts val="0"/>
              </a:spcAft>
              <a:buNone/>
              <a:defRPr sz="2400">
                <a:solidFill>
                  <a:srgbClr val="FFFFFF"/>
                </a:solidFill>
              </a:defRPr>
            </a:lvl4pPr>
            <a:lvl5pPr lvl="4" rtl="0" algn="l">
              <a:lnSpc>
                <a:spcPct val="100000"/>
              </a:lnSpc>
              <a:spcBef>
                <a:spcPts val="0"/>
              </a:spcBef>
              <a:spcAft>
                <a:spcPts val="0"/>
              </a:spcAft>
              <a:buNone/>
              <a:defRPr sz="2400">
                <a:solidFill>
                  <a:srgbClr val="FFFFFF"/>
                </a:solidFill>
              </a:defRPr>
            </a:lvl5pPr>
            <a:lvl6pPr lvl="5" rtl="0" algn="l">
              <a:lnSpc>
                <a:spcPct val="100000"/>
              </a:lnSpc>
              <a:spcBef>
                <a:spcPts val="0"/>
              </a:spcBef>
              <a:spcAft>
                <a:spcPts val="0"/>
              </a:spcAft>
              <a:buNone/>
              <a:defRPr sz="2400">
                <a:solidFill>
                  <a:srgbClr val="FFFFFF"/>
                </a:solidFill>
              </a:defRPr>
            </a:lvl6pPr>
            <a:lvl7pPr lvl="6" rtl="0" algn="l">
              <a:lnSpc>
                <a:spcPct val="100000"/>
              </a:lnSpc>
              <a:spcBef>
                <a:spcPts val="0"/>
              </a:spcBef>
              <a:spcAft>
                <a:spcPts val="0"/>
              </a:spcAft>
              <a:buNone/>
              <a:defRPr sz="2400">
                <a:solidFill>
                  <a:srgbClr val="FFFFFF"/>
                </a:solidFill>
              </a:defRPr>
            </a:lvl7pPr>
            <a:lvl8pPr lvl="7" rtl="0" algn="l">
              <a:lnSpc>
                <a:spcPct val="100000"/>
              </a:lnSpc>
              <a:spcBef>
                <a:spcPts val="0"/>
              </a:spcBef>
              <a:spcAft>
                <a:spcPts val="0"/>
              </a:spcAft>
              <a:buNone/>
              <a:defRPr sz="2400">
                <a:solidFill>
                  <a:srgbClr val="FFFFFF"/>
                </a:solidFill>
              </a:defRPr>
            </a:lvl8pPr>
            <a:lvl9pPr lvl="8" rtl="0" algn="l">
              <a:lnSpc>
                <a:spcPct val="100000"/>
              </a:lnSpc>
              <a:spcBef>
                <a:spcPts val="0"/>
              </a:spcBef>
              <a:spcAft>
                <a:spcPts val="0"/>
              </a:spcAft>
              <a:buNone/>
              <a:defRPr sz="2400">
                <a:solidFill>
                  <a:srgbClr val="FFFFFF"/>
                </a:solidFill>
              </a:defRPr>
            </a:lvl9pPr>
          </a:lstStyle>
          <a:p/>
        </p:txBody>
      </p:sp>
      <p:sp>
        <p:nvSpPr>
          <p:cNvPr id="98" name="Google Shape;98;p14"/>
          <p:cNvSpPr txBox="1"/>
          <p:nvPr>
            <p:ph idx="1" type="body"/>
          </p:nvPr>
        </p:nvSpPr>
        <p:spPr>
          <a:xfrm>
            <a:off x="4620575" y="653325"/>
            <a:ext cx="4211700" cy="3741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284F7D"/>
              </a:buClr>
              <a:buSzPts val="1200"/>
              <a:buChar char="●"/>
              <a:defRPr sz="1200">
                <a:solidFill>
                  <a:srgbClr val="284F7D"/>
                </a:solidFill>
              </a:defRPr>
            </a:lvl1pPr>
            <a:lvl2pPr indent="-292100" lvl="1" marL="914400" rtl="0" algn="l">
              <a:lnSpc>
                <a:spcPct val="115000"/>
              </a:lnSpc>
              <a:spcBef>
                <a:spcPts val="0"/>
              </a:spcBef>
              <a:spcAft>
                <a:spcPts val="0"/>
              </a:spcAft>
              <a:buClr>
                <a:srgbClr val="284F7D"/>
              </a:buClr>
              <a:buSzPts val="1000"/>
              <a:buChar char="○"/>
              <a:defRPr sz="1000">
                <a:solidFill>
                  <a:srgbClr val="284F7D"/>
                </a:solidFill>
              </a:defRPr>
            </a:lvl2pPr>
            <a:lvl3pPr indent="-292100" lvl="2" marL="1371600" rtl="0" algn="l">
              <a:lnSpc>
                <a:spcPct val="115000"/>
              </a:lnSpc>
              <a:spcBef>
                <a:spcPts val="0"/>
              </a:spcBef>
              <a:spcAft>
                <a:spcPts val="0"/>
              </a:spcAft>
              <a:buClr>
                <a:srgbClr val="284F7D"/>
              </a:buClr>
              <a:buSzPts val="1000"/>
              <a:buChar char="■"/>
              <a:defRPr sz="1000">
                <a:solidFill>
                  <a:srgbClr val="284F7D"/>
                </a:solidFill>
              </a:defRPr>
            </a:lvl3pPr>
            <a:lvl4pPr indent="-292100" lvl="3" marL="1828800" rtl="0" algn="l">
              <a:lnSpc>
                <a:spcPct val="115000"/>
              </a:lnSpc>
              <a:spcBef>
                <a:spcPts val="0"/>
              </a:spcBef>
              <a:spcAft>
                <a:spcPts val="0"/>
              </a:spcAft>
              <a:buClr>
                <a:srgbClr val="284F7D"/>
              </a:buClr>
              <a:buSzPts val="1000"/>
              <a:buChar char="●"/>
              <a:defRPr sz="1000">
                <a:solidFill>
                  <a:srgbClr val="284F7D"/>
                </a:solidFill>
              </a:defRPr>
            </a:lvl4pPr>
            <a:lvl5pPr indent="-292100" lvl="4" marL="2286000" rtl="0" algn="l">
              <a:lnSpc>
                <a:spcPct val="115000"/>
              </a:lnSpc>
              <a:spcBef>
                <a:spcPts val="0"/>
              </a:spcBef>
              <a:spcAft>
                <a:spcPts val="0"/>
              </a:spcAft>
              <a:buClr>
                <a:srgbClr val="284F7D"/>
              </a:buClr>
              <a:buSzPts val="1000"/>
              <a:buChar char="○"/>
              <a:defRPr sz="1000">
                <a:solidFill>
                  <a:srgbClr val="284F7D"/>
                </a:solidFill>
              </a:defRPr>
            </a:lvl5pPr>
            <a:lvl6pPr indent="-292100" lvl="5" marL="2743200" rtl="0" algn="l">
              <a:lnSpc>
                <a:spcPct val="115000"/>
              </a:lnSpc>
              <a:spcBef>
                <a:spcPts val="0"/>
              </a:spcBef>
              <a:spcAft>
                <a:spcPts val="0"/>
              </a:spcAft>
              <a:buClr>
                <a:srgbClr val="284F7D"/>
              </a:buClr>
              <a:buSzPts val="1000"/>
              <a:buChar char="■"/>
              <a:defRPr sz="1000">
                <a:solidFill>
                  <a:srgbClr val="284F7D"/>
                </a:solidFill>
              </a:defRPr>
            </a:lvl6pPr>
            <a:lvl7pPr indent="-292100" lvl="6" marL="3200400" rtl="0" algn="l">
              <a:lnSpc>
                <a:spcPct val="115000"/>
              </a:lnSpc>
              <a:spcBef>
                <a:spcPts val="0"/>
              </a:spcBef>
              <a:spcAft>
                <a:spcPts val="0"/>
              </a:spcAft>
              <a:buClr>
                <a:srgbClr val="284F7D"/>
              </a:buClr>
              <a:buSzPts val="1000"/>
              <a:buChar char="●"/>
              <a:defRPr sz="1000">
                <a:solidFill>
                  <a:srgbClr val="284F7D"/>
                </a:solidFill>
              </a:defRPr>
            </a:lvl7pPr>
            <a:lvl8pPr indent="-292100" lvl="7" marL="3657600" rtl="0" algn="l">
              <a:lnSpc>
                <a:spcPct val="115000"/>
              </a:lnSpc>
              <a:spcBef>
                <a:spcPts val="0"/>
              </a:spcBef>
              <a:spcAft>
                <a:spcPts val="0"/>
              </a:spcAft>
              <a:buClr>
                <a:srgbClr val="284F7D"/>
              </a:buClr>
              <a:buSzPts val="1000"/>
              <a:buChar char="○"/>
              <a:defRPr sz="1000">
                <a:solidFill>
                  <a:srgbClr val="284F7D"/>
                </a:solidFill>
              </a:defRPr>
            </a:lvl8pPr>
            <a:lvl9pPr indent="-292100" lvl="8" marL="4114800" rtl="0" algn="l">
              <a:lnSpc>
                <a:spcPct val="115000"/>
              </a:lnSpc>
              <a:spcBef>
                <a:spcPts val="0"/>
              </a:spcBef>
              <a:spcAft>
                <a:spcPts val="0"/>
              </a:spcAft>
              <a:buClr>
                <a:srgbClr val="284F7D"/>
              </a:buClr>
              <a:buSzPts val="1000"/>
              <a:buChar char="■"/>
              <a:defRPr sz="1000">
                <a:solidFill>
                  <a:srgbClr val="284F7D"/>
                </a:solidFill>
              </a:defRPr>
            </a:lvl9pPr>
          </a:lstStyle>
          <a:p/>
        </p:txBody>
      </p:sp>
      <p:sp>
        <p:nvSpPr>
          <p:cNvPr id="99" name="Google Shape;99;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100" name="Shape 100"/>
        <p:cNvGrpSpPr/>
        <p:nvPr/>
      </p:nvGrpSpPr>
      <p:grpSpPr>
        <a:xfrm>
          <a:off x="0" y="0"/>
          <a:ext cx="0" cy="0"/>
          <a:chOff x="0" y="0"/>
          <a:chExt cx="0" cy="0"/>
        </a:xfrm>
      </p:grpSpPr>
      <p:sp>
        <p:nvSpPr>
          <p:cNvPr id="101" name="Google Shape;101;p15"/>
          <p:cNvSpPr/>
          <p:nvPr/>
        </p:nvSpPr>
        <p:spPr>
          <a:xfrm>
            <a:off x="0" y="0"/>
            <a:ext cx="9144000" cy="5143500"/>
          </a:xfrm>
          <a:prstGeom prst="rect">
            <a:avLst/>
          </a:prstGeom>
          <a:solidFill>
            <a:srgbClr val="283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5"/>
          <p:cNvGrpSpPr/>
          <p:nvPr/>
        </p:nvGrpSpPr>
        <p:grpSpPr>
          <a:xfrm>
            <a:off x="316150" y="1472750"/>
            <a:ext cx="8511803" cy="3331500"/>
            <a:chOff x="316150" y="1472750"/>
            <a:chExt cx="8511803" cy="3331500"/>
          </a:xfrm>
        </p:grpSpPr>
        <p:sp>
          <p:nvSpPr>
            <p:cNvPr id="103" name="Google Shape;103;p15"/>
            <p:cNvSpPr/>
            <p:nvPr/>
          </p:nvSpPr>
          <p:spPr>
            <a:xfrm>
              <a:off x="3753623" y="1472750"/>
              <a:ext cx="1644600" cy="3331500"/>
            </a:xfrm>
            <a:prstGeom prst="rect">
              <a:avLst/>
            </a:prstGeom>
            <a:solidFill>
              <a:srgbClr val="39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316150" y="1472750"/>
              <a:ext cx="1652100" cy="3331500"/>
            </a:xfrm>
            <a:prstGeom prst="rect">
              <a:avLst/>
            </a:prstGeom>
            <a:solidFill>
              <a:srgbClr val="39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2038752" y="1472750"/>
              <a:ext cx="1644600" cy="3331500"/>
            </a:xfrm>
            <a:prstGeom prst="rect">
              <a:avLst/>
            </a:prstGeom>
            <a:solidFill>
              <a:srgbClr val="39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5468488" y="1472750"/>
              <a:ext cx="1644600" cy="3331500"/>
            </a:xfrm>
            <a:prstGeom prst="rect">
              <a:avLst/>
            </a:prstGeom>
            <a:solidFill>
              <a:srgbClr val="39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7183353" y="1472750"/>
              <a:ext cx="1644600" cy="3331500"/>
            </a:xfrm>
            <a:prstGeom prst="rect">
              <a:avLst/>
            </a:prstGeom>
            <a:solidFill>
              <a:srgbClr val="39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5"/>
          <p:cNvSpPr txBox="1"/>
          <p:nvPr>
            <p:ph type="title"/>
          </p:nvPr>
        </p:nvSpPr>
        <p:spPr>
          <a:xfrm>
            <a:off x="316150" y="515150"/>
            <a:ext cx="5888400" cy="845100"/>
          </a:xfrm>
          <a:prstGeom prst="rect">
            <a:avLst/>
          </a:prstGeom>
          <a:noFill/>
        </p:spPr>
        <p:txBody>
          <a:bodyPr anchorCtr="0" anchor="ctr" bIns="91425" lIns="91425" spcFirstLastPara="1" rIns="91425" wrap="square" tIns="91425">
            <a:normAutofit/>
          </a:bodyPr>
          <a:lstStyle>
            <a:lvl1pPr lvl="0" rtl="0" algn="l">
              <a:lnSpc>
                <a:spcPct val="100000"/>
              </a:lnSpc>
              <a:spcBef>
                <a:spcPts val="0"/>
              </a:spcBef>
              <a:spcAft>
                <a:spcPts val="0"/>
              </a:spcAft>
              <a:buNone/>
              <a:defRPr sz="2200">
                <a:solidFill>
                  <a:srgbClr val="FFFFFF"/>
                </a:solidFill>
              </a:defRPr>
            </a:lvl1pPr>
            <a:lvl2pPr lvl="1" rtl="0" algn="l">
              <a:lnSpc>
                <a:spcPct val="100000"/>
              </a:lnSpc>
              <a:spcBef>
                <a:spcPts val="0"/>
              </a:spcBef>
              <a:spcAft>
                <a:spcPts val="0"/>
              </a:spcAft>
              <a:buNone/>
              <a:defRPr sz="2200">
                <a:solidFill>
                  <a:srgbClr val="FFFFFF"/>
                </a:solidFill>
              </a:defRPr>
            </a:lvl2pPr>
            <a:lvl3pPr lvl="2" rtl="0" algn="l">
              <a:lnSpc>
                <a:spcPct val="100000"/>
              </a:lnSpc>
              <a:spcBef>
                <a:spcPts val="0"/>
              </a:spcBef>
              <a:spcAft>
                <a:spcPts val="0"/>
              </a:spcAft>
              <a:buNone/>
              <a:defRPr sz="2200">
                <a:solidFill>
                  <a:srgbClr val="FFFFFF"/>
                </a:solidFill>
              </a:defRPr>
            </a:lvl3pPr>
            <a:lvl4pPr lvl="3" rtl="0" algn="l">
              <a:lnSpc>
                <a:spcPct val="100000"/>
              </a:lnSpc>
              <a:spcBef>
                <a:spcPts val="0"/>
              </a:spcBef>
              <a:spcAft>
                <a:spcPts val="0"/>
              </a:spcAft>
              <a:buNone/>
              <a:defRPr sz="2200">
                <a:solidFill>
                  <a:srgbClr val="FFFFFF"/>
                </a:solidFill>
              </a:defRPr>
            </a:lvl4pPr>
            <a:lvl5pPr lvl="4" rtl="0" algn="l">
              <a:lnSpc>
                <a:spcPct val="100000"/>
              </a:lnSpc>
              <a:spcBef>
                <a:spcPts val="0"/>
              </a:spcBef>
              <a:spcAft>
                <a:spcPts val="0"/>
              </a:spcAft>
              <a:buNone/>
              <a:defRPr sz="2200">
                <a:solidFill>
                  <a:srgbClr val="FFFFFF"/>
                </a:solidFill>
              </a:defRPr>
            </a:lvl5pPr>
            <a:lvl6pPr lvl="5" rtl="0" algn="l">
              <a:lnSpc>
                <a:spcPct val="100000"/>
              </a:lnSpc>
              <a:spcBef>
                <a:spcPts val="0"/>
              </a:spcBef>
              <a:spcAft>
                <a:spcPts val="0"/>
              </a:spcAft>
              <a:buNone/>
              <a:defRPr sz="2200">
                <a:solidFill>
                  <a:srgbClr val="FFFFFF"/>
                </a:solidFill>
              </a:defRPr>
            </a:lvl6pPr>
            <a:lvl7pPr lvl="6" rtl="0" algn="l">
              <a:lnSpc>
                <a:spcPct val="100000"/>
              </a:lnSpc>
              <a:spcBef>
                <a:spcPts val="0"/>
              </a:spcBef>
              <a:spcAft>
                <a:spcPts val="0"/>
              </a:spcAft>
              <a:buNone/>
              <a:defRPr sz="2200">
                <a:solidFill>
                  <a:srgbClr val="FFFFFF"/>
                </a:solidFill>
              </a:defRPr>
            </a:lvl7pPr>
            <a:lvl8pPr lvl="7" rtl="0" algn="l">
              <a:lnSpc>
                <a:spcPct val="100000"/>
              </a:lnSpc>
              <a:spcBef>
                <a:spcPts val="0"/>
              </a:spcBef>
              <a:spcAft>
                <a:spcPts val="0"/>
              </a:spcAft>
              <a:buNone/>
              <a:defRPr sz="2200">
                <a:solidFill>
                  <a:srgbClr val="FFFFFF"/>
                </a:solidFill>
              </a:defRPr>
            </a:lvl8pPr>
            <a:lvl9pPr lvl="8" rtl="0" algn="l">
              <a:lnSpc>
                <a:spcPct val="100000"/>
              </a:lnSpc>
              <a:spcBef>
                <a:spcPts val="0"/>
              </a:spcBef>
              <a:spcAft>
                <a:spcPts val="0"/>
              </a:spcAft>
              <a:buNone/>
              <a:defRPr sz="2200">
                <a:solidFill>
                  <a:srgbClr val="FFFFFF"/>
                </a:solidFill>
              </a:defRPr>
            </a:lvl9pPr>
          </a:lstStyle>
          <a:p/>
        </p:txBody>
      </p:sp>
      <p:sp>
        <p:nvSpPr>
          <p:cNvPr id="109" name="Google Shape;109;p15"/>
          <p:cNvSpPr txBox="1"/>
          <p:nvPr>
            <p:ph idx="1" type="body"/>
          </p:nvPr>
        </p:nvSpPr>
        <p:spPr>
          <a:xfrm>
            <a:off x="372300" y="1562200"/>
            <a:ext cx="1539300" cy="3024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0"/>
              </a:spcBef>
              <a:spcAft>
                <a:spcPts val="0"/>
              </a:spcAft>
              <a:buClr>
                <a:srgbClr val="FFFFFF"/>
              </a:buClr>
              <a:buSzPts val="1200"/>
              <a:buChar char="○"/>
              <a:defRPr sz="1200">
                <a:solidFill>
                  <a:srgbClr val="FFFFFF"/>
                </a:solidFill>
              </a:defRPr>
            </a:lvl2pPr>
            <a:lvl3pPr indent="-304800" lvl="2" marL="1371600" rtl="0" algn="l">
              <a:lnSpc>
                <a:spcPct val="115000"/>
              </a:lnSpc>
              <a:spcBef>
                <a:spcPts val="0"/>
              </a:spcBef>
              <a:spcAft>
                <a:spcPts val="0"/>
              </a:spcAft>
              <a:buClr>
                <a:srgbClr val="FFFFFF"/>
              </a:buClr>
              <a:buSzPts val="1200"/>
              <a:buChar char="■"/>
              <a:defRPr sz="1200">
                <a:solidFill>
                  <a:srgbClr val="FFFFFF"/>
                </a:solidFill>
              </a:defRPr>
            </a:lvl3pPr>
            <a:lvl4pPr indent="-304800" lvl="3" marL="1828800" rtl="0" algn="l">
              <a:lnSpc>
                <a:spcPct val="115000"/>
              </a:lnSpc>
              <a:spcBef>
                <a:spcPts val="0"/>
              </a:spcBef>
              <a:spcAft>
                <a:spcPts val="0"/>
              </a:spcAft>
              <a:buClr>
                <a:srgbClr val="FFFFFF"/>
              </a:buClr>
              <a:buSzPts val="1200"/>
              <a:buChar char="●"/>
              <a:defRPr sz="1200">
                <a:solidFill>
                  <a:srgbClr val="FFFFFF"/>
                </a:solidFill>
              </a:defRPr>
            </a:lvl4pPr>
            <a:lvl5pPr indent="-304800" lvl="4" marL="2286000" rtl="0" algn="l">
              <a:lnSpc>
                <a:spcPct val="115000"/>
              </a:lnSpc>
              <a:spcBef>
                <a:spcPts val="0"/>
              </a:spcBef>
              <a:spcAft>
                <a:spcPts val="0"/>
              </a:spcAft>
              <a:buClr>
                <a:srgbClr val="FFFFFF"/>
              </a:buClr>
              <a:buSzPts val="1200"/>
              <a:buChar char="○"/>
              <a:defRPr sz="1200">
                <a:solidFill>
                  <a:srgbClr val="FFFFFF"/>
                </a:solidFill>
              </a:defRPr>
            </a:lvl5pPr>
            <a:lvl6pPr indent="-304800" lvl="5" marL="2743200" rtl="0" algn="l">
              <a:lnSpc>
                <a:spcPct val="115000"/>
              </a:lnSpc>
              <a:spcBef>
                <a:spcPts val="0"/>
              </a:spcBef>
              <a:spcAft>
                <a:spcPts val="0"/>
              </a:spcAft>
              <a:buClr>
                <a:srgbClr val="FFFFFF"/>
              </a:buClr>
              <a:buSzPts val="1200"/>
              <a:buChar char="■"/>
              <a:defRPr sz="1200">
                <a:solidFill>
                  <a:srgbClr val="FFFFFF"/>
                </a:solidFill>
              </a:defRPr>
            </a:lvl6pPr>
            <a:lvl7pPr indent="-304800" lvl="6" marL="3200400" rtl="0" algn="l">
              <a:lnSpc>
                <a:spcPct val="115000"/>
              </a:lnSpc>
              <a:spcBef>
                <a:spcPts val="0"/>
              </a:spcBef>
              <a:spcAft>
                <a:spcPts val="0"/>
              </a:spcAft>
              <a:buClr>
                <a:srgbClr val="FFFFFF"/>
              </a:buClr>
              <a:buSzPts val="1200"/>
              <a:buChar char="●"/>
              <a:defRPr sz="1200">
                <a:solidFill>
                  <a:srgbClr val="FFFFFF"/>
                </a:solidFill>
              </a:defRPr>
            </a:lvl7pPr>
            <a:lvl8pPr indent="-304800" lvl="7" marL="3657600" rtl="0" algn="l">
              <a:lnSpc>
                <a:spcPct val="115000"/>
              </a:lnSpc>
              <a:spcBef>
                <a:spcPts val="0"/>
              </a:spcBef>
              <a:spcAft>
                <a:spcPts val="0"/>
              </a:spcAft>
              <a:buClr>
                <a:srgbClr val="FFFFFF"/>
              </a:buClr>
              <a:buSzPts val="1200"/>
              <a:buChar char="○"/>
              <a:defRPr sz="1200">
                <a:solidFill>
                  <a:srgbClr val="FFFFFF"/>
                </a:solidFill>
              </a:defRPr>
            </a:lvl8pPr>
            <a:lvl9pPr indent="-304800" lvl="8" marL="4114800" rtl="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10" name="Google Shape;110;p15"/>
          <p:cNvSpPr txBox="1"/>
          <p:nvPr>
            <p:ph idx="2" type="body"/>
          </p:nvPr>
        </p:nvSpPr>
        <p:spPr>
          <a:xfrm>
            <a:off x="2090377" y="1562200"/>
            <a:ext cx="1539300" cy="3024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0"/>
              </a:spcBef>
              <a:spcAft>
                <a:spcPts val="0"/>
              </a:spcAft>
              <a:buClr>
                <a:srgbClr val="FFFFFF"/>
              </a:buClr>
              <a:buSzPts val="1200"/>
              <a:buChar char="○"/>
              <a:defRPr sz="1200">
                <a:solidFill>
                  <a:srgbClr val="FFFFFF"/>
                </a:solidFill>
              </a:defRPr>
            </a:lvl2pPr>
            <a:lvl3pPr indent="-304800" lvl="2" marL="1371600" rtl="0" algn="l">
              <a:lnSpc>
                <a:spcPct val="115000"/>
              </a:lnSpc>
              <a:spcBef>
                <a:spcPts val="0"/>
              </a:spcBef>
              <a:spcAft>
                <a:spcPts val="0"/>
              </a:spcAft>
              <a:buClr>
                <a:srgbClr val="FFFFFF"/>
              </a:buClr>
              <a:buSzPts val="1200"/>
              <a:buChar char="■"/>
              <a:defRPr sz="1200">
                <a:solidFill>
                  <a:srgbClr val="FFFFFF"/>
                </a:solidFill>
              </a:defRPr>
            </a:lvl3pPr>
            <a:lvl4pPr indent="-304800" lvl="3" marL="1828800" rtl="0" algn="l">
              <a:lnSpc>
                <a:spcPct val="115000"/>
              </a:lnSpc>
              <a:spcBef>
                <a:spcPts val="0"/>
              </a:spcBef>
              <a:spcAft>
                <a:spcPts val="0"/>
              </a:spcAft>
              <a:buClr>
                <a:srgbClr val="FFFFFF"/>
              </a:buClr>
              <a:buSzPts val="1200"/>
              <a:buChar char="●"/>
              <a:defRPr sz="1200">
                <a:solidFill>
                  <a:srgbClr val="FFFFFF"/>
                </a:solidFill>
              </a:defRPr>
            </a:lvl4pPr>
            <a:lvl5pPr indent="-304800" lvl="4" marL="2286000" rtl="0" algn="l">
              <a:lnSpc>
                <a:spcPct val="115000"/>
              </a:lnSpc>
              <a:spcBef>
                <a:spcPts val="0"/>
              </a:spcBef>
              <a:spcAft>
                <a:spcPts val="0"/>
              </a:spcAft>
              <a:buClr>
                <a:srgbClr val="FFFFFF"/>
              </a:buClr>
              <a:buSzPts val="1200"/>
              <a:buChar char="○"/>
              <a:defRPr sz="1200">
                <a:solidFill>
                  <a:srgbClr val="FFFFFF"/>
                </a:solidFill>
              </a:defRPr>
            </a:lvl5pPr>
            <a:lvl6pPr indent="-304800" lvl="5" marL="2743200" rtl="0" algn="l">
              <a:lnSpc>
                <a:spcPct val="115000"/>
              </a:lnSpc>
              <a:spcBef>
                <a:spcPts val="0"/>
              </a:spcBef>
              <a:spcAft>
                <a:spcPts val="0"/>
              </a:spcAft>
              <a:buClr>
                <a:srgbClr val="FFFFFF"/>
              </a:buClr>
              <a:buSzPts val="1200"/>
              <a:buChar char="■"/>
              <a:defRPr sz="1200">
                <a:solidFill>
                  <a:srgbClr val="FFFFFF"/>
                </a:solidFill>
              </a:defRPr>
            </a:lvl6pPr>
            <a:lvl7pPr indent="-304800" lvl="6" marL="3200400" rtl="0" algn="l">
              <a:lnSpc>
                <a:spcPct val="115000"/>
              </a:lnSpc>
              <a:spcBef>
                <a:spcPts val="0"/>
              </a:spcBef>
              <a:spcAft>
                <a:spcPts val="0"/>
              </a:spcAft>
              <a:buClr>
                <a:srgbClr val="FFFFFF"/>
              </a:buClr>
              <a:buSzPts val="1200"/>
              <a:buChar char="●"/>
              <a:defRPr sz="1200">
                <a:solidFill>
                  <a:srgbClr val="FFFFFF"/>
                </a:solidFill>
              </a:defRPr>
            </a:lvl7pPr>
            <a:lvl8pPr indent="-304800" lvl="7" marL="3657600" rtl="0" algn="l">
              <a:lnSpc>
                <a:spcPct val="115000"/>
              </a:lnSpc>
              <a:spcBef>
                <a:spcPts val="0"/>
              </a:spcBef>
              <a:spcAft>
                <a:spcPts val="0"/>
              </a:spcAft>
              <a:buClr>
                <a:srgbClr val="FFFFFF"/>
              </a:buClr>
              <a:buSzPts val="1200"/>
              <a:buChar char="○"/>
              <a:defRPr sz="1200">
                <a:solidFill>
                  <a:srgbClr val="FFFFFF"/>
                </a:solidFill>
              </a:defRPr>
            </a:lvl8pPr>
            <a:lvl9pPr indent="-304800" lvl="8" marL="4114800" rtl="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11" name="Google Shape;111;p15"/>
          <p:cNvSpPr txBox="1"/>
          <p:nvPr>
            <p:ph idx="3" type="body"/>
          </p:nvPr>
        </p:nvSpPr>
        <p:spPr>
          <a:xfrm>
            <a:off x="3805508" y="1562200"/>
            <a:ext cx="1539300" cy="3024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0"/>
              </a:spcBef>
              <a:spcAft>
                <a:spcPts val="0"/>
              </a:spcAft>
              <a:buClr>
                <a:srgbClr val="FFFFFF"/>
              </a:buClr>
              <a:buSzPts val="1200"/>
              <a:buChar char="○"/>
              <a:defRPr sz="1200">
                <a:solidFill>
                  <a:srgbClr val="FFFFFF"/>
                </a:solidFill>
              </a:defRPr>
            </a:lvl2pPr>
            <a:lvl3pPr indent="-304800" lvl="2" marL="1371600" rtl="0" algn="l">
              <a:lnSpc>
                <a:spcPct val="115000"/>
              </a:lnSpc>
              <a:spcBef>
                <a:spcPts val="0"/>
              </a:spcBef>
              <a:spcAft>
                <a:spcPts val="0"/>
              </a:spcAft>
              <a:buClr>
                <a:srgbClr val="FFFFFF"/>
              </a:buClr>
              <a:buSzPts val="1200"/>
              <a:buChar char="■"/>
              <a:defRPr sz="1200">
                <a:solidFill>
                  <a:srgbClr val="FFFFFF"/>
                </a:solidFill>
              </a:defRPr>
            </a:lvl3pPr>
            <a:lvl4pPr indent="-304800" lvl="3" marL="1828800" rtl="0" algn="l">
              <a:lnSpc>
                <a:spcPct val="115000"/>
              </a:lnSpc>
              <a:spcBef>
                <a:spcPts val="0"/>
              </a:spcBef>
              <a:spcAft>
                <a:spcPts val="0"/>
              </a:spcAft>
              <a:buClr>
                <a:srgbClr val="FFFFFF"/>
              </a:buClr>
              <a:buSzPts val="1200"/>
              <a:buChar char="●"/>
              <a:defRPr sz="1200">
                <a:solidFill>
                  <a:srgbClr val="FFFFFF"/>
                </a:solidFill>
              </a:defRPr>
            </a:lvl4pPr>
            <a:lvl5pPr indent="-304800" lvl="4" marL="2286000" rtl="0" algn="l">
              <a:lnSpc>
                <a:spcPct val="115000"/>
              </a:lnSpc>
              <a:spcBef>
                <a:spcPts val="0"/>
              </a:spcBef>
              <a:spcAft>
                <a:spcPts val="0"/>
              </a:spcAft>
              <a:buClr>
                <a:srgbClr val="FFFFFF"/>
              </a:buClr>
              <a:buSzPts val="1200"/>
              <a:buChar char="○"/>
              <a:defRPr sz="1200">
                <a:solidFill>
                  <a:srgbClr val="FFFFFF"/>
                </a:solidFill>
              </a:defRPr>
            </a:lvl5pPr>
            <a:lvl6pPr indent="-304800" lvl="5" marL="2743200" rtl="0" algn="l">
              <a:lnSpc>
                <a:spcPct val="115000"/>
              </a:lnSpc>
              <a:spcBef>
                <a:spcPts val="0"/>
              </a:spcBef>
              <a:spcAft>
                <a:spcPts val="0"/>
              </a:spcAft>
              <a:buClr>
                <a:srgbClr val="FFFFFF"/>
              </a:buClr>
              <a:buSzPts val="1200"/>
              <a:buChar char="■"/>
              <a:defRPr sz="1200">
                <a:solidFill>
                  <a:srgbClr val="FFFFFF"/>
                </a:solidFill>
              </a:defRPr>
            </a:lvl6pPr>
            <a:lvl7pPr indent="-304800" lvl="6" marL="3200400" rtl="0" algn="l">
              <a:lnSpc>
                <a:spcPct val="115000"/>
              </a:lnSpc>
              <a:spcBef>
                <a:spcPts val="0"/>
              </a:spcBef>
              <a:spcAft>
                <a:spcPts val="0"/>
              </a:spcAft>
              <a:buClr>
                <a:srgbClr val="FFFFFF"/>
              </a:buClr>
              <a:buSzPts val="1200"/>
              <a:buChar char="●"/>
              <a:defRPr sz="1200">
                <a:solidFill>
                  <a:srgbClr val="FFFFFF"/>
                </a:solidFill>
              </a:defRPr>
            </a:lvl7pPr>
            <a:lvl8pPr indent="-304800" lvl="7" marL="3657600" rtl="0" algn="l">
              <a:lnSpc>
                <a:spcPct val="115000"/>
              </a:lnSpc>
              <a:spcBef>
                <a:spcPts val="0"/>
              </a:spcBef>
              <a:spcAft>
                <a:spcPts val="0"/>
              </a:spcAft>
              <a:buClr>
                <a:srgbClr val="FFFFFF"/>
              </a:buClr>
              <a:buSzPts val="1200"/>
              <a:buChar char="○"/>
              <a:defRPr sz="1200">
                <a:solidFill>
                  <a:srgbClr val="FFFFFF"/>
                </a:solidFill>
              </a:defRPr>
            </a:lvl8pPr>
            <a:lvl9pPr indent="-304800" lvl="8" marL="4114800" rtl="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12" name="Google Shape;112;p15"/>
          <p:cNvSpPr txBox="1"/>
          <p:nvPr>
            <p:ph idx="4" type="body"/>
          </p:nvPr>
        </p:nvSpPr>
        <p:spPr>
          <a:xfrm>
            <a:off x="5520650" y="1562200"/>
            <a:ext cx="1539300" cy="3024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0"/>
              </a:spcBef>
              <a:spcAft>
                <a:spcPts val="0"/>
              </a:spcAft>
              <a:buClr>
                <a:srgbClr val="FFFFFF"/>
              </a:buClr>
              <a:buSzPts val="1200"/>
              <a:buChar char="○"/>
              <a:defRPr sz="1200">
                <a:solidFill>
                  <a:srgbClr val="FFFFFF"/>
                </a:solidFill>
              </a:defRPr>
            </a:lvl2pPr>
            <a:lvl3pPr indent="-304800" lvl="2" marL="1371600" rtl="0" algn="l">
              <a:lnSpc>
                <a:spcPct val="115000"/>
              </a:lnSpc>
              <a:spcBef>
                <a:spcPts val="0"/>
              </a:spcBef>
              <a:spcAft>
                <a:spcPts val="0"/>
              </a:spcAft>
              <a:buClr>
                <a:srgbClr val="FFFFFF"/>
              </a:buClr>
              <a:buSzPts val="1200"/>
              <a:buChar char="■"/>
              <a:defRPr sz="1200">
                <a:solidFill>
                  <a:srgbClr val="FFFFFF"/>
                </a:solidFill>
              </a:defRPr>
            </a:lvl3pPr>
            <a:lvl4pPr indent="-304800" lvl="3" marL="1828800" rtl="0" algn="l">
              <a:lnSpc>
                <a:spcPct val="115000"/>
              </a:lnSpc>
              <a:spcBef>
                <a:spcPts val="0"/>
              </a:spcBef>
              <a:spcAft>
                <a:spcPts val="0"/>
              </a:spcAft>
              <a:buClr>
                <a:srgbClr val="FFFFFF"/>
              </a:buClr>
              <a:buSzPts val="1200"/>
              <a:buChar char="●"/>
              <a:defRPr sz="1200">
                <a:solidFill>
                  <a:srgbClr val="FFFFFF"/>
                </a:solidFill>
              </a:defRPr>
            </a:lvl4pPr>
            <a:lvl5pPr indent="-304800" lvl="4" marL="2286000" rtl="0" algn="l">
              <a:lnSpc>
                <a:spcPct val="115000"/>
              </a:lnSpc>
              <a:spcBef>
                <a:spcPts val="0"/>
              </a:spcBef>
              <a:spcAft>
                <a:spcPts val="0"/>
              </a:spcAft>
              <a:buClr>
                <a:srgbClr val="FFFFFF"/>
              </a:buClr>
              <a:buSzPts val="1200"/>
              <a:buChar char="○"/>
              <a:defRPr sz="1200">
                <a:solidFill>
                  <a:srgbClr val="FFFFFF"/>
                </a:solidFill>
              </a:defRPr>
            </a:lvl5pPr>
            <a:lvl6pPr indent="-304800" lvl="5" marL="2743200" rtl="0" algn="l">
              <a:lnSpc>
                <a:spcPct val="115000"/>
              </a:lnSpc>
              <a:spcBef>
                <a:spcPts val="0"/>
              </a:spcBef>
              <a:spcAft>
                <a:spcPts val="0"/>
              </a:spcAft>
              <a:buClr>
                <a:srgbClr val="FFFFFF"/>
              </a:buClr>
              <a:buSzPts val="1200"/>
              <a:buChar char="■"/>
              <a:defRPr sz="1200">
                <a:solidFill>
                  <a:srgbClr val="FFFFFF"/>
                </a:solidFill>
              </a:defRPr>
            </a:lvl6pPr>
            <a:lvl7pPr indent="-304800" lvl="6" marL="3200400" rtl="0" algn="l">
              <a:lnSpc>
                <a:spcPct val="115000"/>
              </a:lnSpc>
              <a:spcBef>
                <a:spcPts val="0"/>
              </a:spcBef>
              <a:spcAft>
                <a:spcPts val="0"/>
              </a:spcAft>
              <a:buClr>
                <a:srgbClr val="FFFFFF"/>
              </a:buClr>
              <a:buSzPts val="1200"/>
              <a:buChar char="●"/>
              <a:defRPr sz="1200">
                <a:solidFill>
                  <a:srgbClr val="FFFFFF"/>
                </a:solidFill>
              </a:defRPr>
            </a:lvl7pPr>
            <a:lvl8pPr indent="-304800" lvl="7" marL="3657600" rtl="0" algn="l">
              <a:lnSpc>
                <a:spcPct val="115000"/>
              </a:lnSpc>
              <a:spcBef>
                <a:spcPts val="0"/>
              </a:spcBef>
              <a:spcAft>
                <a:spcPts val="0"/>
              </a:spcAft>
              <a:buClr>
                <a:srgbClr val="FFFFFF"/>
              </a:buClr>
              <a:buSzPts val="1200"/>
              <a:buChar char="○"/>
              <a:defRPr sz="1200">
                <a:solidFill>
                  <a:srgbClr val="FFFFFF"/>
                </a:solidFill>
              </a:defRPr>
            </a:lvl8pPr>
            <a:lvl9pPr indent="-304800" lvl="8" marL="4114800" rtl="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13" name="Google Shape;113;p15"/>
          <p:cNvSpPr txBox="1"/>
          <p:nvPr>
            <p:ph idx="5" type="body"/>
          </p:nvPr>
        </p:nvSpPr>
        <p:spPr>
          <a:xfrm>
            <a:off x="7238750" y="1562200"/>
            <a:ext cx="1539300" cy="3024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0"/>
              </a:spcBef>
              <a:spcAft>
                <a:spcPts val="0"/>
              </a:spcAft>
              <a:buClr>
                <a:srgbClr val="FFFFFF"/>
              </a:buClr>
              <a:buSzPts val="1200"/>
              <a:buChar char="○"/>
              <a:defRPr sz="1200">
                <a:solidFill>
                  <a:srgbClr val="FFFFFF"/>
                </a:solidFill>
              </a:defRPr>
            </a:lvl2pPr>
            <a:lvl3pPr indent="-304800" lvl="2" marL="1371600" rtl="0" algn="l">
              <a:lnSpc>
                <a:spcPct val="115000"/>
              </a:lnSpc>
              <a:spcBef>
                <a:spcPts val="0"/>
              </a:spcBef>
              <a:spcAft>
                <a:spcPts val="0"/>
              </a:spcAft>
              <a:buClr>
                <a:srgbClr val="FFFFFF"/>
              </a:buClr>
              <a:buSzPts val="1200"/>
              <a:buChar char="■"/>
              <a:defRPr sz="1200">
                <a:solidFill>
                  <a:srgbClr val="FFFFFF"/>
                </a:solidFill>
              </a:defRPr>
            </a:lvl3pPr>
            <a:lvl4pPr indent="-304800" lvl="3" marL="1828800" rtl="0" algn="l">
              <a:lnSpc>
                <a:spcPct val="115000"/>
              </a:lnSpc>
              <a:spcBef>
                <a:spcPts val="0"/>
              </a:spcBef>
              <a:spcAft>
                <a:spcPts val="0"/>
              </a:spcAft>
              <a:buClr>
                <a:srgbClr val="FFFFFF"/>
              </a:buClr>
              <a:buSzPts val="1200"/>
              <a:buChar char="●"/>
              <a:defRPr sz="1200">
                <a:solidFill>
                  <a:srgbClr val="FFFFFF"/>
                </a:solidFill>
              </a:defRPr>
            </a:lvl4pPr>
            <a:lvl5pPr indent="-304800" lvl="4" marL="2286000" rtl="0" algn="l">
              <a:lnSpc>
                <a:spcPct val="115000"/>
              </a:lnSpc>
              <a:spcBef>
                <a:spcPts val="0"/>
              </a:spcBef>
              <a:spcAft>
                <a:spcPts val="0"/>
              </a:spcAft>
              <a:buClr>
                <a:srgbClr val="FFFFFF"/>
              </a:buClr>
              <a:buSzPts val="1200"/>
              <a:buChar char="○"/>
              <a:defRPr sz="1200">
                <a:solidFill>
                  <a:srgbClr val="FFFFFF"/>
                </a:solidFill>
              </a:defRPr>
            </a:lvl5pPr>
            <a:lvl6pPr indent="-304800" lvl="5" marL="2743200" rtl="0" algn="l">
              <a:lnSpc>
                <a:spcPct val="115000"/>
              </a:lnSpc>
              <a:spcBef>
                <a:spcPts val="0"/>
              </a:spcBef>
              <a:spcAft>
                <a:spcPts val="0"/>
              </a:spcAft>
              <a:buClr>
                <a:srgbClr val="FFFFFF"/>
              </a:buClr>
              <a:buSzPts val="1200"/>
              <a:buChar char="■"/>
              <a:defRPr sz="1200">
                <a:solidFill>
                  <a:srgbClr val="FFFFFF"/>
                </a:solidFill>
              </a:defRPr>
            </a:lvl6pPr>
            <a:lvl7pPr indent="-304800" lvl="6" marL="3200400" rtl="0" algn="l">
              <a:lnSpc>
                <a:spcPct val="115000"/>
              </a:lnSpc>
              <a:spcBef>
                <a:spcPts val="0"/>
              </a:spcBef>
              <a:spcAft>
                <a:spcPts val="0"/>
              </a:spcAft>
              <a:buClr>
                <a:srgbClr val="FFFFFF"/>
              </a:buClr>
              <a:buSzPts val="1200"/>
              <a:buChar char="●"/>
              <a:defRPr sz="1200">
                <a:solidFill>
                  <a:srgbClr val="FFFFFF"/>
                </a:solidFill>
              </a:defRPr>
            </a:lvl7pPr>
            <a:lvl8pPr indent="-304800" lvl="7" marL="3657600" rtl="0" algn="l">
              <a:lnSpc>
                <a:spcPct val="115000"/>
              </a:lnSpc>
              <a:spcBef>
                <a:spcPts val="0"/>
              </a:spcBef>
              <a:spcAft>
                <a:spcPts val="0"/>
              </a:spcAft>
              <a:buClr>
                <a:srgbClr val="FFFFFF"/>
              </a:buClr>
              <a:buSzPts val="1200"/>
              <a:buChar char="○"/>
              <a:defRPr sz="1200">
                <a:solidFill>
                  <a:srgbClr val="FFFFFF"/>
                </a:solidFill>
              </a:defRPr>
            </a:lvl8pPr>
            <a:lvl9pPr indent="-304800" lvl="8" marL="4114800" rtl="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14" name="Google Shape;114;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4">
    <p:spTree>
      <p:nvGrpSpPr>
        <p:cNvPr id="115" name="Shape 115"/>
        <p:cNvGrpSpPr/>
        <p:nvPr/>
      </p:nvGrpSpPr>
      <p:grpSpPr>
        <a:xfrm>
          <a:off x="0" y="0"/>
          <a:ext cx="0" cy="0"/>
          <a:chOff x="0" y="0"/>
          <a:chExt cx="0" cy="0"/>
        </a:xfrm>
      </p:grpSpPr>
      <p:pic>
        <p:nvPicPr>
          <p:cNvPr id="116" name="Google Shape;116;p16"/>
          <p:cNvPicPr preferRelativeResize="0"/>
          <p:nvPr/>
        </p:nvPicPr>
        <p:blipFill>
          <a:blip r:embed="rId2">
            <a:alphaModFix/>
          </a:blip>
          <a:stretch>
            <a:fillRect/>
          </a:stretch>
        </p:blipFill>
        <p:spPr>
          <a:xfrm>
            <a:off x="0" y="0"/>
            <a:ext cx="9144000" cy="5143504"/>
          </a:xfrm>
          <a:prstGeom prst="rect">
            <a:avLst/>
          </a:prstGeom>
          <a:noFill/>
          <a:ln>
            <a:noFill/>
          </a:ln>
        </p:spPr>
      </p:pic>
      <p:sp>
        <p:nvSpPr>
          <p:cNvPr id="117" name="Google Shape;117;p16"/>
          <p:cNvSpPr txBox="1"/>
          <p:nvPr>
            <p:ph idx="1" type="body"/>
          </p:nvPr>
        </p:nvSpPr>
        <p:spPr>
          <a:xfrm>
            <a:off x="4026275" y="1812325"/>
            <a:ext cx="4747200" cy="27045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24242"/>
              </a:buClr>
              <a:buSzPts val="1400"/>
              <a:buChar char="●"/>
              <a:defRPr sz="1400">
                <a:solidFill>
                  <a:srgbClr val="424242"/>
                </a:solidFill>
              </a:defRPr>
            </a:lvl1pPr>
            <a:lvl2pPr indent="-304800" lvl="1" marL="914400" algn="l">
              <a:lnSpc>
                <a:spcPct val="115000"/>
              </a:lnSpc>
              <a:spcBef>
                <a:spcPts val="0"/>
              </a:spcBef>
              <a:spcAft>
                <a:spcPts val="0"/>
              </a:spcAft>
              <a:buClr>
                <a:srgbClr val="424242"/>
              </a:buClr>
              <a:buSzPts val="1200"/>
              <a:buChar char="○"/>
              <a:defRPr sz="1200">
                <a:solidFill>
                  <a:srgbClr val="424242"/>
                </a:solidFill>
              </a:defRPr>
            </a:lvl2pPr>
            <a:lvl3pPr indent="-304800" lvl="2" marL="1371600" algn="l">
              <a:lnSpc>
                <a:spcPct val="115000"/>
              </a:lnSpc>
              <a:spcBef>
                <a:spcPts val="0"/>
              </a:spcBef>
              <a:spcAft>
                <a:spcPts val="0"/>
              </a:spcAft>
              <a:buClr>
                <a:srgbClr val="424242"/>
              </a:buClr>
              <a:buSzPts val="1200"/>
              <a:buChar char="■"/>
              <a:defRPr sz="1200">
                <a:solidFill>
                  <a:srgbClr val="424242"/>
                </a:solidFill>
              </a:defRPr>
            </a:lvl3pPr>
            <a:lvl4pPr indent="-304800" lvl="3" marL="1828800" algn="l">
              <a:lnSpc>
                <a:spcPct val="115000"/>
              </a:lnSpc>
              <a:spcBef>
                <a:spcPts val="0"/>
              </a:spcBef>
              <a:spcAft>
                <a:spcPts val="0"/>
              </a:spcAft>
              <a:buClr>
                <a:srgbClr val="424242"/>
              </a:buClr>
              <a:buSzPts val="1200"/>
              <a:buChar char="●"/>
              <a:defRPr sz="1200">
                <a:solidFill>
                  <a:srgbClr val="424242"/>
                </a:solidFill>
              </a:defRPr>
            </a:lvl4pPr>
            <a:lvl5pPr indent="-304800" lvl="4" marL="2286000" algn="l">
              <a:lnSpc>
                <a:spcPct val="115000"/>
              </a:lnSpc>
              <a:spcBef>
                <a:spcPts val="0"/>
              </a:spcBef>
              <a:spcAft>
                <a:spcPts val="0"/>
              </a:spcAft>
              <a:buClr>
                <a:srgbClr val="424242"/>
              </a:buClr>
              <a:buSzPts val="1200"/>
              <a:buChar char="○"/>
              <a:defRPr sz="1200">
                <a:solidFill>
                  <a:srgbClr val="424242"/>
                </a:solidFill>
              </a:defRPr>
            </a:lvl5pPr>
            <a:lvl6pPr indent="-304800" lvl="5" marL="2743200" algn="l">
              <a:lnSpc>
                <a:spcPct val="115000"/>
              </a:lnSpc>
              <a:spcBef>
                <a:spcPts val="0"/>
              </a:spcBef>
              <a:spcAft>
                <a:spcPts val="0"/>
              </a:spcAft>
              <a:buClr>
                <a:srgbClr val="424242"/>
              </a:buClr>
              <a:buSzPts val="1200"/>
              <a:buChar char="■"/>
              <a:defRPr sz="1200">
                <a:solidFill>
                  <a:srgbClr val="424242"/>
                </a:solidFill>
              </a:defRPr>
            </a:lvl6pPr>
            <a:lvl7pPr indent="-304800" lvl="6" marL="3200400" algn="l">
              <a:lnSpc>
                <a:spcPct val="115000"/>
              </a:lnSpc>
              <a:spcBef>
                <a:spcPts val="0"/>
              </a:spcBef>
              <a:spcAft>
                <a:spcPts val="0"/>
              </a:spcAft>
              <a:buClr>
                <a:srgbClr val="424242"/>
              </a:buClr>
              <a:buSzPts val="1200"/>
              <a:buChar char="●"/>
              <a:defRPr sz="1200">
                <a:solidFill>
                  <a:srgbClr val="424242"/>
                </a:solidFill>
              </a:defRPr>
            </a:lvl7pPr>
            <a:lvl8pPr indent="-304800" lvl="7" marL="3657600" algn="l">
              <a:lnSpc>
                <a:spcPct val="115000"/>
              </a:lnSpc>
              <a:spcBef>
                <a:spcPts val="0"/>
              </a:spcBef>
              <a:spcAft>
                <a:spcPts val="0"/>
              </a:spcAft>
              <a:buClr>
                <a:srgbClr val="424242"/>
              </a:buClr>
              <a:buSzPts val="1200"/>
              <a:buChar char="○"/>
              <a:defRPr sz="1200">
                <a:solidFill>
                  <a:srgbClr val="424242"/>
                </a:solidFill>
              </a:defRPr>
            </a:lvl8pPr>
            <a:lvl9pPr indent="-298450" lvl="8" marL="4114800" algn="l">
              <a:lnSpc>
                <a:spcPct val="115000"/>
              </a:lnSpc>
              <a:spcBef>
                <a:spcPts val="0"/>
              </a:spcBef>
              <a:spcAft>
                <a:spcPts val="0"/>
              </a:spcAft>
              <a:buClr>
                <a:srgbClr val="424242"/>
              </a:buClr>
              <a:buSzPts val="1100"/>
              <a:buChar char="■"/>
              <a:defRPr sz="1400">
                <a:solidFill>
                  <a:srgbClr val="424242"/>
                </a:solidFill>
              </a:defRPr>
            </a:lvl9pPr>
          </a:lstStyle>
          <a:p/>
        </p:txBody>
      </p:sp>
      <p:sp>
        <p:nvSpPr>
          <p:cNvPr id="118" name="Google Shape;118;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5">
    <p:spTree>
      <p:nvGrpSpPr>
        <p:cNvPr id="119" name="Shape 119"/>
        <p:cNvGrpSpPr/>
        <p:nvPr/>
      </p:nvGrpSpPr>
      <p:grpSpPr>
        <a:xfrm>
          <a:off x="0" y="0"/>
          <a:ext cx="0" cy="0"/>
          <a:chOff x="0" y="0"/>
          <a:chExt cx="0" cy="0"/>
        </a:xfrm>
      </p:grpSpPr>
      <p:pic>
        <p:nvPicPr>
          <p:cNvPr id="120" name="Google Shape;120;p17"/>
          <p:cNvPicPr preferRelativeResize="0"/>
          <p:nvPr/>
        </p:nvPicPr>
        <p:blipFill>
          <a:blip r:embed="rId2">
            <a:alphaModFix/>
          </a:blip>
          <a:stretch>
            <a:fillRect/>
          </a:stretch>
        </p:blipFill>
        <p:spPr>
          <a:xfrm>
            <a:off x="0" y="0"/>
            <a:ext cx="9144000" cy="5143504"/>
          </a:xfrm>
          <a:prstGeom prst="rect">
            <a:avLst/>
          </a:prstGeom>
          <a:noFill/>
          <a:ln>
            <a:noFill/>
          </a:ln>
        </p:spPr>
      </p:pic>
      <p:sp>
        <p:nvSpPr>
          <p:cNvPr id="121" name="Google Shape;121;p17"/>
          <p:cNvSpPr txBox="1"/>
          <p:nvPr>
            <p:ph idx="1" type="body"/>
          </p:nvPr>
        </p:nvSpPr>
        <p:spPr>
          <a:xfrm>
            <a:off x="4026250" y="370700"/>
            <a:ext cx="4747200" cy="4146300"/>
          </a:xfrm>
          <a:prstGeom prst="rect">
            <a:avLst/>
          </a:prstGeom>
          <a:noFill/>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rgbClr val="424242"/>
              </a:buClr>
              <a:buSzPts val="1800"/>
              <a:buChar char="●"/>
              <a:defRPr sz="1800">
                <a:solidFill>
                  <a:srgbClr val="424242"/>
                </a:solidFill>
              </a:defRPr>
            </a:lvl1pPr>
            <a:lvl2pPr indent="-330200" lvl="1" marL="914400" algn="l">
              <a:lnSpc>
                <a:spcPct val="115000"/>
              </a:lnSpc>
              <a:spcBef>
                <a:spcPts val="0"/>
              </a:spcBef>
              <a:spcAft>
                <a:spcPts val="0"/>
              </a:spcAft>
              <a:buClr>
                <a:srgbClr val="424242"/>
              </a:buClr>
              <a:buSzPts val="1600"/>
              <a:buChar char="○"/>
              <a:defRPr sz="1600">
                <a:solidFill>
                  <a:srgbClr val="424242"/>
                </a:solidFill>
              </a:defRPr>
            </a:lvl2pPr>
            <a:lvl3pPr indent="-330200" lvl="2" marL="1371600" algn="l">
              <a:lnSpc>
                <a:spcPct val="115000"/>
              </a:lnSpc>
              <a:spcBef>
                <a:spcPts val="0"/>
              </a:spcBef>
              <a:spcAft>
                <a:spcPts val="0"/>
              </a:spcAft>
              <a:buClr>
                <a:srgbClr val="424242"/>
              </a:buClr>
              <a:buSzPts val="1600"/>
              <a:buChar char="■"/>
              <a:defRPr sz="1600">
                <a:solidFill>
                  <a:srgbClr val="424242"/>
                </a:solidFill>
              </a:defRPr>
            </a:lvl3pPr>
            <a:lvl4pPr indent="-330200" lvl="3" marL="1828800" algn="l">
              <a:lnSpc>
                <a:spcPct val="115000"/>
              </a:lnSpc>
              <a:spcBef>
                <a:spcPts val="0"/>
              </a:spcBef>
              <a:spcAft>
                <a:spcPts val="0"/>
              </a:spcAft>
              <a:buClr>
                <a:srgbClr val="424242"/>
              </a:buClr>
              <a:buSzPts val="1600"/>
              <a:buChar char="●"/>
              <a:defRPr sz="1600">
                <a:solidFill>
                  <a:srgbClr val="424242"/>
                </a:solidFill>
              </a:defRPr>
            </a:lvl4pPr>
            <a:lvl5pPr indent="-330200" lvl="4" marL="2286000" algn="l">
              <a:lnSpc>
                <a:spcPct val="115000"/>
              </a:lnSpc>
              <a:spcBef>
                <a:spcPts val="0"/>
              </a:spcBef>
              <a:spcAft>
                <a:spcPts val="0"/>
              </a:spcAft>
              <a:buClr>
                <a:srgbClr val="424242"/>
              </a:buClr>
              <a:buSzPts val="1600"/>
              <a:buChar char="○"/>
              <a:defRPr sz="1600">
                <a:solidFill>
                  <a:srgbClr val="424242"/>
                </a:solidFill>
              </a:defRPr>
            </a:lvl5pPr>
            <a:lvl6pPr indent="-330200" lvl="5" marL="2743200" algn="l">
              <a:lnSpc>
                <a:spcPct val="115000"/>
              </a:lnSpc>
              <a:spcBef>
                <a:spcPts val="0"/>
              </a:spcBef>
              <a:spcAft>
                <a:spcPts val="0"/>
              </a:spcAft>
              <a:buClr>
                <a:srgbClr val="424242"/>
              </a:buClr>
              <a:buSzPts val="1600"/>
              <a:buChar char="■"/>
              <a:defRPr sz="1600">
                <a:solidFill>
                  <a:srgbClr val="424242"/>
                </a:solidFill>
              </a:defRPr>
            </a:lvl6pPr>
            <a:lvl7pPr indent="-330200" lvl="6" marL="3200400" algn="l">
              <a:lnSpc>
                <a:spcPct val="115000"/>
              </a:lnSpc>
              <a:spcBef>
                <a:spcPts val="0"/>
              </a:spcBef>
              <a:spcAft>
                <a:spcPts val="0"/>
              </a:spcAft>
              <a:buClr>
                <a:srgbClr val="424242"/>
              </a:buClr>
              <a:buSzPts val="1600"/>
              <a:buChar char="●"/>
              <a:defRPr sz="1600">
                <a:solidFill>
                  <a:srgbClr val="424242"/>
                </a:solidFill>
              </a:defRPr>
            </a:lvl7pPr>
            <a:lvl8pPr indent="-330200" lvl="7" marL="3657600" algn="l">
              <a:lnSpc>
                <a:spcPct val="115000"/>
              </a:lnSpc>
              <a:spcBef>
                <a:spcPts val="0"/>
              </a:spcBef>
              <a:spcAft>
                <a:spcPts val="0"/>
              </a:spcAft>
              <a:buClr>
                <a:srgbClr val="424242"/>
              </a:buClr>
              <a:buSzPts val="1600"/>
              <a:buChar char="○"/>
              <a:defRPr sz="1600">
                <a:solidFill>
                  <a:srgbClr val="424242"/>
                </a:solidFill>
              </a:defRPr>
            </a:lvl8pPr>
            <a:lvl9pPr indent="-330200" lvl="8" marL="4114800" algn="l">
              <a:lnSpc>
                <a:spcPct val="115000"/>
              </a:lnSpc>
              <a:spcBef>
                <a:spcPts val="0"/>
              </a:spcBef>
              <a:spcAft>
                <a:spcPts val="0"/>
              </a:spcAft>
              <a:buClr>
                <a:srgbClr val="424242"/>
              </a:buClr>
              <a:buSzPts val="1600"/>
              <a:buChar char="■"/>
              <a:defRPr sz="1600">
                <a:solidFill>
                  <a:srgbClr val="424242"/>
                </a:solidFill>
              </a:defRPr>
            </a:lvl9pPr>
          </a:lstStyle>
          <a:p/>
        </p:txBody>
      </p:sp>
      <p:sp>
        <p:nvSpPr>
          <p:cNvPr id="122" name="Google Shape;122;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7">
    <p:bg>
      <p:bgPr>
        <a:solidFill>
          <a:srgbClr val="FFFFFF"/>
        </a:solidFill>
      </p:bgPr>
    </p:bg>
    <p:spTree>
      <p:nvGrpSpPr>
        <p:cNvPr id="123" name="Shape 123"/>
        <p:cNvGrpSpPr/>
        <p:nvPr/>
      </p:nvGrpSpPr>
      <p:grpSpPr>
        <a:xfrm>
          <a:off x="0" y="0"/>
          <a:ext cx="0" cy="0"/>
          <a:chOff x="0" y="0"/>
          <a:chExt cx="0" cy="0"/>
        </a:xfrm>
      </p:grpSpPr>
      <p:pic>
        <p:nvPicPr>
          <p:cNvPr id="124" name="Google Shape;124;p18"/>
          <p:cNvPicPr preferRelativeResize="0"/>
          <p:nvPr/>
        </p:nvPicPr>
        <p:blipFill>
          <a:blip r:embed="rId2">
            <a:alphaModFix/>
          </a:blip>
          <a:stretch>
            <a:fillRect/>
          </a:stretch>
        </p:blipFill>
        <p:spPr>
          <a:xfrm>
            <a:off x="-1" y="-3"/>
            <a:ext cx="9144007" cy="5143500"/>
          </a:xfrm>
          <a:prstGeom prst="rect">
            <a:avLst/>
          </a:prstGeom>
          <a:noFill/>
          <a:ln>
            <a:noFill/>
          </a:ln>
        </p:spPr>
      </p:pic>
      <p:sp>
        <p:nvSpPr>
          <p:cNvPr id="125" name="Google Shape;125;p18"/>
          <p:cNvSpPr txBox="1"/>
          <p:nvPr>
            <p:ph type="ctrTitle"/>
          </p:nvPr>
        </p:nvSpPr>
        <p:spPr>
          <a:xfrm>
            <a:off x="436825" y="901200"/>
            <a:ext cx="4065900" cy="33411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p:txBody>
      </p:sp>
      <p:sp>
        <p:nvSpPr>
          <p:cNvPr id="126" name="Google Shape;126;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9">
    <p:bg>
      <p:bgPr>
        <a:solidFill>
          <a:srgbClr val="FFFFFF"/>
        </a:solidFill>
      </p:bgPr>
    </p:bg>
    <p:spTree>
      <p:nvGrpSpPr>
        <p:cNvPr id="127" name="Shape 127"/>
        <p:cNvGrpSpPr/>
        <p:nvPr/>
      </p:nvGrpSpPr>
      <p:grpSpPr>
        <a:xfrm>
          <a:off x="0" y="0"/>
          <a:ext cx="0" cy="0"/>
          <a:chOff x="0" y="0"/>
          <a:chExt cx="0" cy="0"/>
        </a:xfrm>
      </p:grpSpPr>
      <p:sp>
        <p:nvSpPr>
          <p:cNvPr id="128" name="Google Shape;128;p19"/>
          <p:cNvSpPr/>
          <p:nvPr/>
        </p:nvSpPr>
        <p:spPr>
          <a:xfrm>
            <a:off x="0" y="0"/>
            <a:ext cx="9144000" cy="5143500"/>
          </a:xfrm>
          <a:prstGeom prst="rect">
            <a:avLst/>
          </a:pr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10">
    <p:bg>
      <p:bgPr>
        <a:solidFill>
          <a:srgbClr val="FFFFFF"/>
        </a:solidFill>
      </p:bgPr>
    </p:bg>
    <p:spTree>
      <p:nvGrpSpPr>
        <p:cNvPr id="131" name="Shape 131"/>
        <p:cNvGrpSpPr/>
        <p:nvPr/>
      </p:nvGrpSpPr>
      <p:grpSpPr>
        <a:xfrm>
          <a:off x="0" y="0"/>
          <a:ext cx="0" cy="0"/>
          <a:chOff x="0" y="0"/>
          <a:chExt cx="0" cy="0"/>
        </a:xfrm>
      </p:grpSpPr>
      <p:sp>
        <p:nvSpPr>
          <p:cNvPr id="132" name="Google Shape;132;p20"/>
          <p:cNvSpPr/>
          <p:nvPr/>
        </p:nvSpPr>
        <p:spPr>
          <a:xfrm>
            <a:off x="0" y="0"/>
            <a:ext cx="9144000" cy="5143500"/>
          </a:xfrm>
          <a:prstGeom prst="rect">
            <a:avLst/>
          </a:pr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hyperlink" Target="http://localhost:8501" TargetMode="External"/><Relationship Id="rId4" Type="http://schemas.openxmlformats.org/officeDocument/2006/relationships/hyperlink" Target="http://192.168.0.104:850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hyperlink" Target="mailto:dawareanikett@gmail.com" TargetMode="External"/><Relationship Id="rId4" Type="http://schemas.openxmlformats.org/officeDocument/2006/relationships/hyperlink" Target="https://www.linkedin.com/in/aniketdaware/" TargetMode="External"/><Relationship Id="rId5" Type="http://schemas.openxmlformats.org/officeDocument/2006/relationships/hyperlink" Target="https://github.com/Anniiket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analyticssteps.com/blogs/how-youtube-using-artificial-intelligen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www.kaggle.com/datasets/tmdb/tmdb-movie-metadata" TargetMode="External"/><Relationship Id="rId4" Type="http://schemas.openxmlformats.org/officeDocument/2006/relationships/hyperlink" Target="https://www.kaggle.com/datasets/tmdb/tmdb-movie-metadat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ctrTitle"/>
          </p:nvPr>
        </p:nvSpPr>
        <p:spPr>
          <a:xfrm>
            <a:off x="1016700" y="1584675"/>
            <a:ext cx="7110600" cy="1882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dk2"/>
                </a:solidFill>
              </a:rPr>
              <a:t>Movie </a:t>
            </a:r>
            <a:r>
              <a:rPr lang="en-GB">
                <a:solidFill>
                  <a:schemeClr val="dk2"/>
                </a:solidFill>
              </a:rPr>
              <a:t>Recommender</a:t>
            </a:r>
            <a:r>
              <a:rPr lang="en-GB">
                <a:solidFill>
                  <a:schemeClr val="dk2"/>
                </a:solidFill>
              </a:rPr>
              <a:t> System.</a:t>
            </a:r>
            <a:endParaRPr>
              <a:solidFill>
                <a:schemeClr val="dk2"/>
              </a:solidFill>
            </a:endParaRPr>
          </a:p>
        </p:txBody>
      </p:sp>
      <p:sp>
        <p:nvSpPr>
          <p:cNvPr id="140" name="Google Shape;140;p21"/>
          <p:cNvSpPr txBox="1"/>
          <p:nvPr>
            <p:ph idx="1" type="subTitle"/>
          </p:nvPr>
        </p:nvSpPr>
        <p:spPr>
          <a:xfrm>
            <a:off x="1016700" y="3979825"/>
            <a:ext cx="7110600" cy="9993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lang="en-GB">
                <a:solidFill>
                  <a:schemeClr val="dk2"/>
                </a:solidFill>
              </a:rPr>
              <a:t>Capstone Project 2</a:t>
            </a:r>
            <a:endParaRPr>
              <a:solidFill>
                <a:schemeClr val="dk2"/>
              </a:solidFill>
            </a:endParaRPr>
          </a:p>
          <a:p>
            <a:pPr indent="0" lvl="0" marL="0" rtl="0" algn="ctr">
              <a:spcBef>
                <a:spcPts val="0"/>
              </a:spcBef>
              <a:spcAft>
                <a:spcPts val="0"/>
              </a:spcAft>
              <a:buNone/>
            </a:pPr>
            <a:r>
              <a:rPr lang="en-GB">
                <a:solidFill>
                  <a:schemeClr val="dk2"/>
                </a:solidFill>
              </a:rPr>
              <a:t>Presented by : Aniket Daware</a:t>
            </a:r>
            <a:endParaRPr>
              <a:solidFill>
                <a:schemeClr val="dk2"/>
              </a:solidFill>
            </a:endParaRPr>
          </a:p>
          <a:p>
            <a:pPr indent="0" lvl="0" marL="0" rtl="0" algn="ctr">
              <a:spcBef>
                <a:spcPts val="0"/>
              </a:spcBef>
              <a:spcAft>
                <a:spcPts val="0"/>
              </a:spcAft>
              <a:buNone/>
            </a:pPr>
            <a:r>
              <a:rPr lang="en-GB">
                <a:solidFill>
                  <a:schemeClr val="dk2"/>
                </a:solidFill>
              </a:rPr>
              <a:t>Batch : PGAA 8 (Andheri ,Mumbai)</a:t>
            </a:r>
            <a:endParaRPr>
              <a:solidFill>
                <a:schemeClr val="dk2"/>
              </a:solidFill>
            </a:endParaRPr>
          </a:p>
          <a:p>
            <a:pPr indent="0" lvl="0" marL="0" rtl="0" algn="ctr">
              <a:spcBef>
                <a:spcPts val="0"/>
              </a:spcBef>
              <a:spcAft>
                <a:spcPts val="0"/>
              </a:spcAft>
              <a:buNone/>
            </a:pPr>
            <a:r>
              <a:t/>
            </a:r>
            <a:endParaRPr>
              <a:solidFill>
                <a:schemeClr val="dk2"/>
              </a:solidFill>
            </a:endParaRPr>
          </a:p>
        </p:txBody>
      </p:sp>
      <p:pic>
        <p:nvPicPr>
          <p:cNvPr id="141" name="Google Shape;141;p21"/>
          <p:cNvPicPr preferRelativeResize="0"/>
          <p:nvPr/>
        </p:nvPicPr>
        <p:blipFill>
          <a:blip r:embed="rId3">
            <a:alphaModFix/>
          </a:blip>
          <a:stretch>
            <a:fillRect/>
          </a:stretch>
        </p:blipFill>
        <p:spPr>
          <a:xfrm>
            <a:off x="8244050" y="91425"/>
            <a:ext cx="788275" cy="7445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nvSpPr>
        <p:spPr>
          <a:xfrm>
            <a:off x="783775" y="313500"/>
            <a:ext cx="708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As We can see their is two dataset one is Movies an second is Credits of </a:t>
            </a:r>
            <a:r>
              <a:rPr lang="en-GB">
                <a:latin typeface="Lato"/>
                <a:ea typeface="Lato"/>
                <a:cs typeface="Lato"/>
                <a:sym typeface="Lato"/>
              </a:rPr>
              <a:t>movies</a:t>
            </a:r>
            <a:r>
              <a:rPr lang="en-GB">
                <a:latin typeface="Lato"/>
                <a:ea typeface="Lato"/>
                <a:cs typeface="Lato"/>
                <a:sym typeface="Lato"/>
              </a:rPr>
              <a:t> so will merge these two dataset in one single dataset </a:t>
            </a:r>
            <a:r>
              <a:rPr b="1" lang="en-GB">
                <a:latin typeface="Lato"/>
                <a:ea typeface="Lato"/>
                <a:cs typeface="Lato"/>
                <a:sym typeface="Lato"/>
              </a:rPr>
              <a:t>“MOVIES</a:t>
            </a:r>
            <a:r>
              <a:rPr lang="en-GB">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Now we have 4809 rows </a:t>
            </a:r>
            <a:r>
              <a:rPr lang="en-GB">
                <a:latin typeface="Lato"/>
                <a:ea typeface="Lato"/>
                <a:cs typeface="Lato"/>
                <a:sym typeface="Lato"/>
              </a:rPr>
              <a:t>and</a:t>
            </a:r>
            <a:r>
              <a:rPr lang="en-GB">
                <a:latin typeface="Lato"/>
                <a:ea typeface="Lato"/>
                <a:cs typeface="Lato"/>
                <a:sym typeface="Lato"/>
              </a:rPr>
              <a:t> 23 Columns.</a:t>
            </a:r>
            <a:endParaRPr>
              <a:latin typeface="Lato"/>
              <a:ea typeface="Lato"/>
              <a:cs typeface="Lato"/>
              <a:sym typeface="Lato"/>
            </a:endParaRPr>
          </a:p>
        </p:txBody>
      </p:sp>
      <p:pic>
        <p:nvPicPr>
          <p:cNvPr id="203" name="Google Shape;203;p30"/>
          <p:cNvPicPr preferRelativeResize="0"/>
          <p:nvPr/>
        </p:nvPicPr>
        <p:blipFill>
          <a:blip r:embed="rId3">
            <a:alphaModFix/>
          </a:blip>
          <a:stretch>
            <a:fillRect/>
          </a:stretch>
        </p:blipFill>
        <p:spPr>
          <a:xfrm>
            <a:off x="152400" y="1316650"/>
            <a:ext cx="8839202" cy="29553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1358700" y="635950"/>
            <a:ext cx="642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Main Datase</a:t>
            </a:r>
            <a:r>
              <a:rPr lang="en-GB">
                <a:latin typeface="Lato"/>
                <a:ea typeface="Lato"/>
                <a:cs typeface="Lato"/>
                <a:sym typeface="Lato"/>
              </a:rPr>
              <a:t>t which will work on “</a:t>
            </a:r>
            <a:r>
              <a:rPr b="1" lang="en-GB">
                <a:latin typeface="Lato"/>
                <a:ea typeface="Lato"/>
                <a:cs typeface="Lato"/>
                <a:sym typeface="Lato"/>
              </a:rPr>
              <a:t>Movies</a:t>
            </a:r>
            <a:r>
              <a:rPr lang="en-GB">
                <a:latin typeface="Lato"/>
                <a:ea typeface="Lato"/>
                <a:cs typeface="Lato"/>
                <a:sym typeface="Lato"/>
              </a:rPr>
              <a:t>”, After Removing non important Features from the columns so it will easily to work on important features as well as time complexity.</a:t>
            </a:r>
            <a:endParaRPr>
              <a:latin typeface="Lato"/>
              <a:ea typeface="Lato"/>
              <a:cs typeface="Lato"/>
              <a:sym typeface="Lato"/>
            </a:endParaRPr>
          </a:p>
        </p:txBody>
      </p:sp>
      <p:pic>
        <p:nvPicPr>
          <p:cNvPr id="209" name="Google Shape;209;p31"/>
          <p:cNvPicPr preferRelativeResize="0"/>
          <p:nvPr/>
        </p:nvPicPr>
        <p:blipFill>
          <a:blip r:embed="rId3">
            <a:alphaModFix/>
          </a:blip>
          <a:stretch>
            <a:fillRect/>
          </a:stretch>
        </p:blipFill>
        <p:spPr>
          <a:xfrm>
            <a:off x="1413175" y="1467250"/>
            <a:ext cx="6148675" cy="337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nvSpPr>
        <p:spPr>
          <a:xfrm>
            <a:off x="903900" y="339625"/>
            <a:ext cx="73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15" name="Google Shape;215;p32"/>
          <p:cNvSpPr txBox="1"/>
          <p:nvPr/>
        </p:nvSpPr>
        <p:spPr>
          <a:xfrm>
            <a:off x="744575" y="182875"/>
            <a:ext cx="733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Understanding the Movies Datasets: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1.Data Types.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2.Null Values.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3.</a:t>
            </a:r>
            <a:r>
              <a:rPr lang="en-GB">
                <a:latin typeface="Lato"/>
                <a:ea typeface="Lato"/>
                <a:cs typeface="Lato"/>
                <a:sym typeface="Lato"/>
              </a:rPr>
              <a:t>Duplicate</a:t>
            </a:r>
            <a:r>
              <a:rPr lang="en-GB">
                <a:latin typeface="Lato"/>
                <a:ea typeface="Lato"/>
                <a:cs typeface="Lato"/>
                <a:sym typeface="Lato"/>
              </a:rPr>
              <a:t> Values.</a:t>
            </a:r>
            <a:endParaRPr>
              <a:latin typeface="Lato"/>
              <a:ea typeface="Lato"/>
              <a:cs typeface="Lato"/>
              <a:sym typeface="Lato"/>
            </a:endParaRPr>
          </a:p>
        </p:txBody>
      </p:sp>
      <p:pic>
        <p:nvPicPr>
          <p:cNvPr id="216" name="Google Shape;216;p32"/>
          <p:cNvPicPr preferRelativeResize="0"/>
          <p:nvPr/>
        </p:nvPicPr>
        <p:blipFill>
          <a:blip r:embed="rId3">
            <a:alphaModFix/>
          </a:blip>
          <a:stretch>
            <a:fillRect/>
          </a:stretch>
        </p:blipFill>
        <p:spPr>
          <a:xfrm>
            <a:off x="1215000" y="1229575"/>
            <a:ext cx="6395345" cy="3609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nvSpPr>
        <p:spPr>
          <a:xfrm>
            <a:off x="1358700" y="635975"/>
            <a:ext cx="6426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Now we got what we need from the dataset an will work on it. </a:t>
            </a:r>
            <a:r>
              <a:rPr lang="en-GB">
                <a:latin typeface="Lato"/>
                <a:ea typeface="Lato"/>
                <a:cs typeface="Lato"/>
                <a:sym typeface="Lato"/>
              </a:rPr>
              <a:t>Further</a:t>
            </a:r>
            <a:r>
              <a:rPr lang="en-GB">
                <a:latin typeface="Lato"/>
                <a:ea typeface="Lato"/>
                <a:cs typeface="Lato"/>
                <a:sym typeface="Lato"/>
              </a:rPr>
              <a:t> will clean this data so that we can merge that columns into one “Tags” form.  “</a:t>
            </a:r>
            <a:r>
              <a:rPr b="1" lang="en-GB">
                <a:latin typeface="Lato"/>
                <a:ea typeface="Lato"/>
                <a:cs typeface="Lato"/>
                <a:sym typeface="Lato"/>
              </a:rPr>
              <a:t>Overview</a:t>
            </a:r>
            <a:r>
              <a:rPr lang="en-GB">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a:t>
            </a:r>
            <a:r>
              <a:rPr b="1" lang="en-GB">
                <a:latin typeface="Lato"/>
                <a:ea typeface="Lato"/>
                <a:cs typeface="Lato"/>
                <a:sym typeface="Lato"/>
              </a:rPr>
              <a:t>Genres</a:t>
            </a:r>
            <a:r>
              <a:rPr lang="en-GB">
                <a:latin typeface="Lato"/>
                <a:ea typeface="Lato"/>
                <a:cs typeface="Lato"/>
                <a:sym typeface="Lato"/>
              </a:rPr>
              <a:t>”, “</a:t>
            </a:r>
            <a:r>
              <a:rPr b="1" lang="en-GB">
                <a:latin typeface="Lato"/>
                <a:ea typeface="Lato"/>
                <a:cs typeface="Lato"/>
                <a:sym typeface="Lato"/>
              </a:rPr>
              <a:t>Keywords</a:t>
            </a:r>
            <a:r>
              <a:rPr lang="en-GB">
                <a:latin typeface="Lato"/>
                <a:ea typeface="Lato"/>
                <a:cs typeface="Lato"/>
                <a:sym typeface="Lato"/>
              </a:rPr>
              <a:t>”, “</a:t>
            </a:r>
            <a:r>
              <a:rPr b="1" lang="en-GB">
                <a:latin typeface="Lato"/>
                <a:ea typeface="Lato"/>
                <a:cs typeface="Lato"/>
                <a:sym typeface="Lato"/>
              </a:rPr>
              <a:t>Cast</a:t>
            </a:r>
            <a:r>
              <a:rPr lang="en-GB">
                <a:latin typeface="Lato"/>
                <a:ea typeface="Lato"/>
                <a:cs typeface="Lato"/>
                <a:sym typeface="Lato"/>
              </a:rPr>
              <a:t>”, “</a:t>
            </a:r>
            <a:r>
              <a:rPr b="1" lang="en-GB">
                <a:latin typeface="Lato"/>
                <a:ea typeface="Lato"/>
                <a:cs typeface="Lato"/>
                <a:sym typeface="Lato"/>
              </a:rPr>
              <a:t>Crew</a:t>
            </a:r>
            <a:r>
              <a:rPr lang="en-GB">
                <a:latin typeface="Lato"/>
                <a:ea typeface="Lato"/>
                <a:cs typeface="Lato"/>
                <a:sym typeface="Lato"/>
              </a:rPr>
              <a:t>”. All these columns will merge an form “</a:t>
            </a:r>
            <a:r>
              <a:rPr b="1" lang="en-GB">
                <a:latin typeface="Lato"/>
                <a:ea typeface="Lato"/>
                <a:cs typeface="Lato"/>
                <a:sym typeface="Lato"/>
              </a:rPr>
              <a:t>tags</a:t>
            </a:r>
            <a:r>
              <a:rPr lang="en-GB">
                <a:latin typeface="Lato"/>
                <a:ea typeface="Lato"/>
                <a:cs typeface="Lato"/>
                <a:sym typeface="Lato"/>
              </a:rPr>
              <a:t>” a new column with all keywords included in that. </a:t>
            </a:r>
            <a:endParaRPr>
              <a:latin typeface="Lato"/>
              <a:ea typeface="Lato"/>
              <a:cs typeface="Lato"/>
              <a:sym typeface="Lato"/>
            </a:endParaRPr>
          </a:p>
        </p:txBody>
      </p:sp>
      <p:pic>
        <p:nvPicPr>
          <p:cNvPr id="222" name="Google Shape;222;p33"/>
          <p:cNvPicPr preferRelativeResize="0"/>
          <p:nvPr/>
        </p:nvPicPr>
        <p:blipFill>
          <a:blip r:embed="rId3">
            <a:alphaModFix/>
          </a:blip>
          <a:stretch>
            <a:fillRect/>
          </a:stretch>
        </p:blipFill>
        <p:spPr>
          <a:xfrm>
            <a:off x="1358700" y="1756975"/>
            <a:ext cx="6752627" cy="314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nvSpPr>
        <p:spPr>
          <a:xfrm>
            <a:off x="1358700" y="178525"/>
            <a:ext cx="6426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Before</a:t>
            </a:r>
            <a:r>
              <a:rPr lang="en-GB">
                <a:latin typeface="Lato"/>
                <a:ea typeface="Lato"/>
                <a:cs typeface="Lato"/>
                <a:sym typeface="Lato"/>
              </a:rPr>
              <a:t> getting Tags Columns we need to do some data  pre-processing and </a:t>
            </a:r>
            <a:r>
              <a:rPr lang="en-GB">
                <a:latin typeface="Lato"/>
                <a:ea typeface="Lato"/>
                <a:cs typeface="Lato"/>
                <a:sym typeface="Lato"/>
              </a:rPr>
              <a:t>cleaning</a:t>
            </a:r>
            <a:r>
              <a:rPr lang="en-GB">
                <a:latin typeface="Lato"/>
                <a:ea typeface="Lato"/>
                <a:cs typeface="Lato"/>
                <a:sym typeface="Lato"/>
              </a:rPr>
              <a:t> so that will get the tags column in the form of </a:t>
            </a:r>
            <a:r>
              <a:rPr lang="en-GB">
                <a:latin typeface="Lato"/>
                <a:ea typeface="Lato"/>
                <a:cs typeface="Lato"/>
                <a:sym typeface="Lato"/>
              </a:rPr>
              <a:t>paragraph. First step will take Genres columns and will make them into correct format. As we can see the format of genres it in the weird format so we need to convert it. With the help for in-built function call </a:t>
            </a:r>
            <a:r>
              <a:rPr b="1" lang="en-GB">
                <a:latin typeface="Lato"/>
                <a:ea typeface="Lato"/>
                <a:cs typeface="Lato"/>
                <a:sym typeface="Lato"/>
              </a:rPr>
              <a:t>ast.literal_eval. </a:t>
            </a:r>
            <a:r>
              <a:rPr lang="en-GB">
                <a:latin typeface="Lato"/>
                <a:ea typeface="Lato"/>
                <a:cs typeface="Lato"/>
                <a:sym typeface="Lato"/>
              </a:rPr>
              <a:t>Now will get list of all the movies Genres now. (</a:t>
            </a:r>
            <a:r>
              <a:rPr lang="en-GB" sz="1200">
                <a:solidFill>
                  <a:srgbClr val="202124"/>
                </a:solidFill>
                <a:highlight>
                  <a:srgbClr val="FFFFFF"/>
                </a:highlight>
              </a:rPr>
              <a:t>The ast. literal_eval method is </a:t>
            </a:r>
            <a:r>
              <a:rPr b="1" lang="en-GB" sz="1200">
                <a:solidFill>
                  <a:srgbClr val="202124"/>
                </a:solidFill>
              </a:rPr>
              <a:t>one of the helper functions that helps traverse an abstract syntax tree</a:t>
            </a:r>
            <a:r>
              <a:rPr lang="en-GB" sz="1200">
                <a:solidFill>
                  <a:srgbClr val="202124"/>
                </a:solidFill>
                <a:highlight>
                  <a:srgbClr val="FFFFFF"/>
                </a:highlight>
              </a:rPr>
              <a:t>.)</a:t>
            </a:r>
            <a:endParaRPr>
              <a:latin typeface="Lato"/>
              <a:ea typeface="Lato"/>
              <a:cs typeface="Lato"/>
              <a:sym typeface="Lato"/>
            </a:endParaRPr>
          </a:p>
        </p:txBody>
      </p:sp>
      <p:pic>
        <p:nvPicPr>
          <p:cNvPr id="228" name="Google Shape;228;p34"/>
          <p:cNvPicPr preferRelativeResize="0"/>
          <p:nvPr/>
        </p:nvPicPr>
        <p:blipFill>
          <a:blip r:embed="rId3">
            <a:alphaModFix/>
          </a:blip>
          <a:stretch>
            <a:fillRect/>
          </a:stretch>
        </p:blipFill>
        <p:spPr>
          <a:xfrm>
            <a:off x="1840150" y="1995050"/>
            <a:ext cx="5463700" cy="2888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nvSpPr>
        <p:spPr>
          <a:xfrm>
            <a:off x="1012800" y="267775"/>
            <a:ext cx="711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Now will do same thing on Keywords so will get one list of all the keywords present in that. As we can below how it done.  As of now “Genres”,”Keywords” are in proper format. Now two more is </a:t>
            </a:r>
            <a:r>
              <a:rPr lang="en-GB">
                <a:latin typeface="Lato"/>
                <a:ea typeface="Lato"/>
                <a:cs typeface="Lato"/>
                <a:sym typeface="Lato"/>
              </a:rPr>
              <a:t>remaining</a:t>
            </a:r>
            <a:r>
              <a:rPr lang="en-GB">
                <a:latin typeface="Lato"/>
                <a:ea typeface="Lato"/>
                <a:cs typeface="Lato"/>
                <a:sym typeface="Lato"/>
              </a:rPr>
              <a:t> will do it know..</a:t>
            </a:r>
            <a:endParaRPr>
              <a:latin typeface="Lato"/>
              <a:ea typeface="Lato"/>
              <a:cs typeface="Lato"/>
              <a:sym typeface="Lato"/>
            </a:endParaRPr>
          </a:p>
        </p:txBody>
      </p:sp>
      <p:pic>
        <p:nvPicPr>
          <p:cNvPr id="234" name="Google Shape;234;p35"/>
          <p:cNvPicPr preferRelativeResize="0"/>
          <p:nvPr/>
        </p:nvPicPr>
        <p:blipFill>
          <a:blip r:embed="rId3">
            <a:alphaModFix/>
          </a:blip>
          <a:stretch>
            <a:fillRect/>
          </a:stretch>
        </p:blipFill>
        <p:spPr>
          <a:xfrm>
            <a:off x="924900" y="1169625"/>
            <a:ext cx="7294194" cy="353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nvSpPr>
        <p:spPr>
          <a:xfrm>
            <a:off x="926075" y="345875"/>
            <a:ext cx="719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Now will do with “Cast” an will remove top 3 cast names from the movies. They are the lead </a:t>
            </a:r>
            <a:r>
              <a:rPr lang="en-GB">
                <a:latin typeface="Lato"/>
                <a:ea typeface="Lato"/>
                <a:cs typeface="Lato"/>
                <a:sym typeface="Lato"/>
              </a:rPr>
              <a:t>actor</a:t>
            </a:r>
            <a:r>
              <a:rPr lang="en-GB">
                <a:latin typeface="Lato"/>
                <a:ea typeface="Lato"/>
                <a:cs typeface="Lato"/>
                <a:sym typeface="Lato"/>
              </a:rPr>
              <a:t> of that movie, so will remove top 3 only </a:t>
            </a:r>
            <a:r>
              <a:rPr lang="en-GB">
                <a:latin typeface="Lato"/>
                <a:ea typeface="Lato"/>
                <a:cs typeface="Lato"/>
                <a:sym typeface="Lato"/>
              </a:rPr>
              <a:t>renaming</a:t>
            </a:r>
            <a:r>
              <a:rPr lang="en-GB">
                <a:latin typeface="Lato"/>
                <a:ea typeface="Lato"/>
                <a:cs typeface="Lato"/>
                <a:sym typeface="Lato"/>
              </a:rPr>
              <a:t> we dont need as of now.</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Eg: </a:t>
            </a:r>
            <a:r>
              <a:rPr lang="en-GB">
                <a:latin typeface="Lato"/>
                <a:ea typeface="Lato"/>
                <a:cs typeface="Lato"/>
                <a:sym typeface="Lato"/>
              </a:rPr>
              <a:t>Joker</a:t>
            </a:r>
            <a:r>
              <a:rPr lang="en-GB">
                <a:latin typeface="Lato"/>
                <a:ea typeface="Lato"/>
                <a:cs typeface="Lato"/>
                <a:sym typeface="Lato"/>
              </a:rPr>
              <a:t> is the character name but his real name is Heath Ledger.</a:t>
            </a:r>
            <a:endParaRPr>
              <a:latin typeface="Lato"/>
              <a:ea typeface="Lato"/>
              <a:cs typeface="Lato"/>
              <a:sym typeface="Lato"/>
            </a:endParaRPr>
          </a:p>
        </p:txBody>
      </p:sp>
      <p:pic>
        <p:nvPicPr>
          <p:cNvPr id="240" name="Google Shape;240;p36"/>
          <p:cNvPicPr preferRelativeResize="0"/>
          <p:nvPr/>
        </p:nvPicPr>
        <p:blipFill>
          <a:blip r:embed="rId3">
            <a:alphaModFix/>
          </a:blip>
          <a:stretch>
            <a:fillRect/>
          </a:stretch>
        </p:blipFill>
        <p:spPr>
          <a:xfrm>
            <a:off x="1144813" y="1367100"/>
            <a:ext cx="6854374" cy="3017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nvSpPr>
        <p:spPr>
          <a:xfrm>
            <a:off x="1283100" y="736375"/>
            <a:ext cx="642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Now Crew is </a:t>
            </a:r>
            <a:r>
              <a:rPr lang="en-GB">
                <a:latin typeface="Lato"/>
                <a:ea typeface="Lato"/>
                <a:cs typeface="Lato"/>
                <a:sym typeface="Lato"/>
              </a:rPr>
              <a:t>remaining. In these  will get only  Director name of that movie who has been directed by.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So majority of people watches the movie by whoms is directed, favourite actor,what type of movie is like its (Action, Drama ,Comedy…)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So we have take that thing important things we need. </a:t>
            </a:r>
            <a:endParaRPr>
              <a:latin typeface="Lato"/>
              <a:ea typeface="Lato"/>
              <a:cs typeface="Lato"/>
              <a:sym typeface="Lato"/>
            </a:endParaRPr>
          </a:p>
        </p:txBody>
      </p:sp>
      <p:pic>
        <p:nvPicPr>
          <p:cNvPr id="246" name="Google Shape;246;p37"/>
          <p:cNvPicPr preferRelativeResize="0"/>
          <p:nvPr/>
        </p:nvPicPr>
        <p:blipFill>
          <a:blip r:embed="rId3">
            <a:alphaModFix/>
          </a:blip>
          <a:stretch>
            <a:fillRect/>
          </a:stretch>
        </p:blipFill>
        <p:spPr>
          <a:xfrm>
            <a:off x="1547075" y="1998475"/>
            <a:ext cx="6509955" cy="284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nvSpPr>
        <p:spPr>
          <a:xfrm>
            <a:off x="1059925" y="301250"/>
            <a:ext cx="642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After doing all the </a:t>
            </a:r>
            <a:r>
              <a:rPr lang="en-GB">
                <a:latin typeface="Lato"/>
                <a:ea typeface="Lato"/>
                <a:cs typeface="Lato"/>
                <a:sym typeface="Lato"/>
              </a:rPr>
              <a:t>preprocessing</a:t>
            </a:r>
            <a:r>
              <a:rPr lang="en-GB">
                <a:latin typeface="Lato"/>
                <a:ea typeface="Lato"/>
                <a:cs typeface="Lato"/>
                <a:sym typeface="Lato"/>
              </a:rPr>
              <a:t> on the  data, As of now all columns are in the from of list. So we can  </a:t>
            </a:r>
            <a:r>
              <a:rPr lang="en-GB">
                <a:latin typeface="Lato"/>
                <a:ea typeface="Lato"/>
                <a:cs typeface="Lato"/>
                <a:sym typeface="Lato"/>
              </a:rPr>
              <a:t>concatenate </a:t>
            </a:r>
            <a:r>
              <a:rPr lang="en-GB">
                <a:latin typeface="Lato"/>
                <a:ea typeface="Lato"/>
                <a:cs typeface="Lato"/>
                <a:sym typeface="Lato"/>
              </a:rPr>
              <a:t>that list </a:t>
            </a:r>
            <a:r>
              <a:rPr lang="en-GB">
                <a:latin typeface="Lato"/>
                <a:ea typeface="Lato"/>
                <a:cs typeface="Lato"/>
                <a:sym typeface="Lato"/>
              </a:rPr>
              <a:t>and</a:t>
            </a:r>
            <a:r>
              <a:rPr lang="en-GB">
                <a:latin typeface="Lato"/>
                <a:ea typeface="Lato"/>
                <a:cs typeface="Lato"/>
                <a:sym typeface="Lato"/>
              </a:rPr>
              <a:t> convert into a big list an the big list will </a:t>
            </a:r>
            <a:r>
              <a:rPr lang="en-GB">
                <a:latin typeface="Lato"/>
                <a:ea typeface="Lato"/>
                <a:cs typeface="Lato"/>
                <a:sym typeface="Lato"/>
              </a:rPr>
              <a:t>convert</a:t>
            </a:r>
            <a:r>
              <a:rPr lang="en-GB">
                <a:latin typeface="Lato"/>
                <a:ea typeface="Lato"/>
                <a:cs typeface="Lato"/>
                <a:sym typeface="Lato"/>
              </a:rPr>
              <a:t> Dataframe an will </a:t>
            </a:r>
            <a:r>
              <a:rPr lang="en-GB">
                <a:latin typeface="Lato"/>
                <a:ea typeface="Lato"/>
                <a:cs typeface="Lato"/>
                <a:sym typeface="Lato"/>
              </a:rPr>
              <a:t>convert</a:t>
            </a:r>
            <a:r>
              <a:rPr lang="en-GB">
                <a:latin typeface="Lato"/>
                <a:ea typeface="Lato"/>
                <a:cs typeface="Lato"/>
                <a:sym typeface="Lato"/>
              </a:rPr>
              <a:t>  into big </a:t>
            </a:r>
            <a:r>
              <a:rPr lang="en-GB">
                <a:latin typeface="Lato"/>
                <a:ea typeface="Lato"/>
                <a:cs typeface="Lato"/>
                <a:sym typeface="Lato"/>
              </a:rPr>
              <a:t>paragraph</a:t>
            </a:r>
            <a:r>
              <a:rPr lang="en-GB">
                <a:latin typeface="Lato"/>
                <a:ea typeface="Lato"/>
                <a:cs typeface="Lato"/>
                <a:sym typeface="Lato"/>
              </a:rPr>
              <a:t> and that </a:t>
            </a:r>
            <a:r>
              <a:rPr lang="en-GB">
                <a:latin typeface="Lato"/>
                <a:ea typeface="Lato"/>
                <a:cs typeface="Lato"/>
                <a:sym typeface="Lato"/>
              </a:rPr>
              <a:t>paragraph</a:t>
            </a:r>
            <a:r>
              <a:rPr lang="en-GB">
                <a:latin typeface="Lato"/>
                <a:ea typeface="Lato"/>
                <a:cs typeface="Lato"/>
                <a:sym typeface="Lato"/>
              </a:rPr>
              <a:t> will be our tags column. This will be </a:t>
            </a:r>
            <a:r>
              <a:rPr lang="en-GB">
                <a:latin typeface="Lato"/>
                <a:ea typeface="Lato"/>
                <a:cs typeface="Lato"/>
                <a:sym typeface="Lato"/>
              </a:rPr>
              <a:t>your</a:t>
            </a:r>
            <a:r>
              <a:rPr lang="en-GB">
                <a:latin typeface="Lato"/>
                <a:ea typeface="Lato"/>
                <a:cs typeface="Lato"/>
                <a:sym typeface="Lato"/>
              </a:rPr>
              <a:t> finally form of your dataset will look like.</a:t>
            </a:r>
            <a:endParaRPr>
              <a:latin typeface="Lato"/>
              <a:ea typeface="Lato"/>
              <a:cs typeface="Lato"/>
              <a:sym typeface="Lato"/>
            </a:endParaRPr>
          </a:p>
        </p:txBody>
      </p:sp>
      <p:pic>
        <p:nvPicPr>
          <p:cNvPr id="252" name="Google Shape;252;p38"/>
          <p:cNvPicPr preferRelativeResize="0"/>
          <p:nvPr/>
        </p:nvPicPr>
        <p:blipFill>
          <a:blip r:embed="rId3">
            <a:alphaModFix/>
          </a:blip>
          <a:stretch>
            <a:fillRect/>
          </a:stretch>
        </p:blipFill>
        <p:spPr>
          <a:xfrm>
            <a:off x="267750" y="1716150"/>
            <a:ext cx="3570351" cy="3111400"/>
          </a:xfrm>
          <a:prstGeom prst="rect">
            <a:avLst/>
          </a:prstGeom>
          <a:noFill/>
          <a:ln>
            <a:noFill/>
          </a:ln>
        </p:spPr>
      </p:pic>
      <p:pic>
        <p:nvPicPr>
          <p:cNvPr id="253" name="Google Shape;253;p38"/>
          <p:cNvPicPr preferRelativeResize="0"/>
          <p:nvPr/>
        </p:nvPicPr>
        <p:blipFill>
          <a:blip r:embed="rId4">
            <a:alphaModFix/>
          </a:blip>
          <a:stretch>
            <a:fillRect/>
          </a:stretch>
        </p:blipFill>
        <p:spPr>
          <a:xfrm>
            <a:off x="4135550" y="1805025"/>
            <a:ext cx="4656375" cy="218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nvSpPr>
        <p:spPr>
          <a:xfrm>
            <a:off x="1483925" y="156200"/>
            <a:ext cx="642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Now will convert </a:t>
            </a:r>
            <a:r>
              <a:rPr lang="en-GB">
                <a:latin typeface="Lato"/>
                <a:ea typeface="Lato"/>
                <a:cs typeface="Lato"/>
                <a:sym typeface="Lato"/>
              </a:rPr>
              <a:t>text data into Numerical form. </a:t>
            </a:r>
            <a:r>
              <a:rPr b="1" lang="en-GB">
                <a:latin typeface="Lato"/>
                <a:ea typeface="Lato"/>
                <a:cs typeface="Lato"/>
                <a:sym typeface="Lato"/>
              </a:rPr>
              <a:t>“Tags”</a:t>
            </a:r>
            <a:r>
              <a:rPr lang="en-GB">
                <a:latin typeface="Lato"/>
                <a:ea typeface="Lato"/>
                <a:cs typeface="Lato"/>
                <a:sym typeface="Lato"/>
              </a:rPr>
              <a:t> column is in the form of text so will covert tags column in numerical form with the help of </a:t>
            </a:r>
            <a:r>
              <a:rPr b="1" lang="en-GB">
                <a:latin typeface="Lato"/>
                <a:ea typeface="Lato"/>
                <a:cs typeface="Lato"/>
                <a:sym typeface="Lato"/>
              </a:rPr>
              <a:t>countvectorizer</a:t>
            </a:r>
            <a:r>
              <a:rPr lang="en-GB">
                <a:latin typeface="Lato"/>
                <a:ea typeface="Lato"/>
                <a:cs typeface="Lato"/>
                <a:sym typeface="Lato"/>
              </a:rPr>
              <a:t>. An every movie tags will get its own vector form. From that vector will get to know which movies are related or close vector to each other. An will use </a:t>
            </a:r>
            <a:r>
              <a:rPr b="1" lang="en-GB">
                <a:latin typeface="Lato"/>
                <a:ea typeface="Lato"/>
                <a:cs typeface="Lato"/>
                <a:sym typeface="Lato"/>
              </a:rPr>
              <a:t>Bag of Words Technique</a:t>
            </a:r>
            <a:r>
              <a:rPr lang="en-GB">
                <a:latin typeface="Lato"/>
                <a:ea typeface="Lato"/>
                <a:cs typeface="Lato"/>
                <a:sym typeface="Lato"/>
              </a:rPr>
              <a:t>. An will use </a:t>
            </a:r>
            <a:r>
              <a:rPr b="1" lang="en-GB">
                <a:latin typeface="Lato"/>
                <a:ea typeface="Lato"/>
                <a:cs typeface="Lato"/>
                <a:sym typeface="Lato"/>
              </a:rPr>
              <a:t>English Stopwords</a:t>
            </a:r>
            <a:r>
              <a:rPr lang="en-GB">
                <a:latin typeface="Lato"/>
                <a:ea typeface="Lato"/>
                <a:cs typeface="Lato"/>
                <a:sym typeface="Lato"/>
              </a:rPr>
              <a:t> so it won't get biases towards repeated words. An also will use stemming on tags.</a:t>
            </a:r>
            <a:endParaRPr>
              <a:latin typeface="Lato"/>
              <a:ea typeface="Lato"/>
              <a:cs typeface="Lato"/>
              <a:sym typeface="Lato"/>
            </a:endParaRPr>
          </a:p>
        </p:txBody>
      </p:sp>
      <p:pic>
        <p:nvPicPr>
          <p:cNvPr id="259" name="Google Shape;259;p39"/>
          <p:cNvPicPr preferRelativeResize="0"/>
          <p:nvPr/>
        </p:nvPicPr>
        <p:blipFill>
          <a:blip r:embed="rId3">
            <a:alphaModFix/>
          </a:blip>
          <a:stretch>
            <a:fillRect/>
          </a:stretch>
        </p:blipFill>
        <p:spPr>
          <a:xfrm>
            <a:off x="334725" y="1867975"/>
            <a:ext cx="4128176" cy="2691775"/>
          </a:xfrm>
          <a:prstGeom prst="rect">
            <a:avLst/>
          </a:prstGeom>
          <a:noFill/>
          <a:ln>
            <a:noFill/>
          </a:ln>
        </p:spPr>
      </p:pic>
      <p:pic>
        <p:nvPicPr>
          <p:cNvPr id="260" name="Google Shape;260;p39"/>
          <p:cNvPicPr preferRelativeResize="0"/>
          <p:nvPr/>
        </p:nvPicPr>
        <p:blipFill>
          <a:blip r:embed="rId4">
            <a:alphaModFix/>
          </a:blip>
          <a:stretch>
            <a:fillRect/>
          </a:stretch>
        </p:blipFill>
        <p:spPr>
          <a:xfrm>
            <a:off x="4674900" y="1867975"/>
            <a:ext cx="4061252" cy="252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is Recommender System?</a:t>
            </a:r>
            <a:endParaRPr/>
          </a:p>
          <a:p>
            <a:pPr indent="0" lvl="0" marL="0" rtl="0" algn="l">
              <a:spcBef>
                <a:spcPts val="0"/>
              </a:spcBef>
              <a:spcAft>
                <a:spcPts val="0"/>
              </a:spcAft>
              <a:buNone/>
            </a:pPr>
            <a:r>
              <a:rPr lang="en-GB"/>
              <a:t>Prime Example why we use recommender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7" name="Google Shape;147;p22"/>
          <p:cNvSpPr txBox="1"/>
          <p:nvPr>
            <p:ph idx="1" type="body"/>
          </p:nvPr>
        </p:nvSpPr>
        <p:spPr>
          <a:xfrm>
            <a:off x="4620575" y="653325"/>
            <a:ext cx="4211700" cy="387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300"/>
              <a:t>A Recommender System refers to </a:t>
            </a:r>
            <a:r>
              <a:rPr b="1" lang="en-GB" sz="1300"/>
              <a:t>a system that is capable of predicting the future preference of a set of items for a user, and recommend the top items</a:t>
            </a:r>
            <a:r>
              <a:rPr lang="en-GB" sz="1300"/>
              <a:t>.One key reason why we need a recommender system in modern society is that people have too much options to use from due to the prevalence of Internet. In the past, people used to shop in a physical store, in which the items available are limited. For instance, the number of movies that can be placed in a Blockbuster store depends on the size of that store. By contrast, nowadays, the Internet allows people to access abundant resources online. </a:t>
            </a:r>
            <a:r>
              <a:rPr b="1" lang="en-GB" sz="1300"/>
              <a:t>Netflix</a:t>
            </a:r>
            <a:r>
              <a:rPr lang="en-GB" sz="1300"/>
              <a:t>, for example, has an enormous collection of movies. Although the amount of available information increased, a new problem arose as people had a hard time selecting the items they actually want to see. This is where the recommender system comes in. </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nvSpPr>
        <p:spPr>
          <a:xfrm>
            <a:off x="1358700" y="122725"/>
            <a:ext cx="6426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We </a:t>
            </a:r>
            <a:r>
              <a:rPr b="1" lang="en-GB">
                <a:latin typeface="Lato"/>
                <a:ea typeface="Lato"/>
                <a:cs typeface="Lato"/>
                <a:sym typeface="Lato"/>
              </a:rPr>
              <a:t>4806</a:t>
            </a:r>
            <a:r>
              <a:rPr lang="en-GB">
                <a:latin typeface="Lato"/>
                <a:ea typeface="Lato"/>
                <a:cs typeface="Lato"/>
                <a:sym typeface="Lato"/>
              </a:rPr>
              <a:t> movies and that much only </a:t>
            </a:r>
            <a:r>
              <a:rPr lang="en-GB">
                <a:latin typeface="Lato"/>
                <a:ea typeface="Lato"/>
                <a:cs typeface="Lato"/>
                <a:sym typeface="Lato"/>
              </a:rPr>
              <a:t>vector</a:t>
            </a:r>
            <a:r>
              <a:rPr lang="en-GB">
                <a:latin typeface="Lato"/>
                <a:ea typeface="Lato"/>
                <a:cs typeface="Lato"/>
                <a:sym typeface="Lato"/>
              </a:rPr>
              <a:t> of that movies. An </a:t>
            </a:r>
            <a:r>
              <a:rPr lang="en-GB">
                <a:latin typeface="Lato"/>
                <a:ea typeface="Lato"/>
                <a:cs typeface="Lato"/>
                <a:sym typeface="Lato"/>
              </a:rPr>
              <a:t>each</a:t>
            </a:r>
            <a:r>
              <a:rPr lang="en-GB">
                <a:latin typeface="Lato"/>
                <a:ea typeface="Lato"/>
                <a:cs typeface="Lato"/>
                <a:sym typeface="Lato"/>
              </a:rPr>
              <a:t> vector have </a:t>
            </a:r>
            <a:r>
              <a:rPr b="1" lang="en-GB">
                <a:latin typeface="Lato"/>
                <a:ea typeface="Lato"/>
                <a:cs typeface="Lato"/>
                <a:sym typeface="Lato"/>
              </a:rPr>
              <a:t>5000</a:t>
            </a:r>
            <a:r>
              <a:rPr lang="en-GB">
                <a:latin typeface="Lato"/>
                <a:ea typeface="Lato"/>
                <a:cs typeface="Lato"/>
                <a:sym typeface="Lato"/>
              </a:rPr>
              <a:t> numbers in that present.</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Now we need to find which movie is close to each other. Every movie is the form of vector so we can say </a:t>
            </a:r>
            <a:r>
              <a:rPr lang="en-GB">
                <a:latin typeface="Lato"/>
                <a:ea typeface="Lato"/>
                <a:cs typeface="Lato"/>
                <a:sym typeface="Lato"/>
              </a:rPr>
              <a:t>that which every vector is close to each other then that movies will </a:t>
            </a:r>
            <a:r>
              <a:rPr b="1" lang="en-GB">
                <a:latin typeface="Lato"/>
                <a:ea typeface="Lato"/>
                <a:cs typeface="Lato"/>
                <a:sym typeface="Lato"/>
              </a:rPr>
              <a:t>recommend </a:t>
            </a:r>
            <a:r>
              <a:rPr lang="en-GB">
                <a:latin typeface="Lato"/>
                <a:ea typeface="Lato"/>
                <a:cs typeface="Lato"/>
                <a:sym typeface="Lato"/>
              </a:rPr>
              <a:t>us in the form of top 5 movies.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First we need to calculate the distance between two vector which means it will calculate 1 movie distance with 2 movie’s distance (long the distance similarity of the movie will be less and closes distance will get high similarity)</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Will use </a:t>
            </a:r>
            <a:r>
              <a:rPr b="1" lang="en-GB">
                <a:latin typeface="Lato"/>
                <a:ea typeface="Lato"/>
                <a:cs typeface="Lato"/>
                <a:sym typeface="Lato"/>
              </a:rPr>
              <a:t>cosine distance</a:t>
            </a:r>
            <a:r>
              <a:rPr lang="en-GB">
                <a:latin typeface="Lato"/>
                <a:ea typeface="Lato"/>
                <a:cs typeface="Lato"/>
                <a:sym typeface="Lato"/>
              </a:rPr>
              <a:t> to find the similarity of the movies. </a:t>
            </a:r>
            <a:r>
              <a:rPr b="1" lang="en-GB">
                <a:latin typeface="Lato"/>
                <a:ea typeface="Lato"/>
                <a:cs typeface="Lato"/>
                <a:sym typeface="Lato"/>
              </a:rPr>
              <a:t>Cosine distance </a:t>
            </a:r>
            <a:r>
              <a:rPr lang="en-GB">
                <a:latin typeface="Lato"/>
                <a:ea typeface="Lato"/>
                <a:cs typeface="Lato"/>
                <a:sym typeface="Lato"/>
              </a:rPr>
              <a:t>is nothing but the angular distance form. </a:t>
            </a:r>
            <a:endParaRPr>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Note</a:t>
            </a:r>
            <a:r>
              <a:rPr lang="en-GB">
                <a:latin typeface="Lato"/>
                <a:ea typeface="Lato"/>
                <a:cs typeface="Lato"/>
                <a:sym typeface="Lato"/>
              </a:rPr>
              <a:t>: We can use euclidean distance also but we are working on high dimension data so there is high chances of getting fail. Euclidean distance is not good measure.</a:t>
            </a:r>
            <a:endParaRPr>
              <a:latin typeface="Lato"/>
              <a:ea typeface="Lato"/>
              <a:cs typeface="Lato"/>
              <a:sym typeface="Lato"/>
            </a:endParaRPr>
          </a:p>
        </p:txBody>
      </p:sp>
      <p:pic>
        <p:nvPicPr>
          <p:cNvPr id="266" name="Google Shape;266;p40"/>
          <p:cNvPicPr preferRelativeResize="0"/>
          <p:nvPr/>
        </p:nvPicPr>
        <p:blipFill>
          <a:blip r:embed="rId3">
            <a:alphaModFix/>
          </a:blip>
          <a:stretch>
            <a:fillRect/>
          </a:stretch>
        </p:blipFill>
        <p:spPr>
          <a:xfrm>
            <a:off x="1260773" y="3227875"/>
            <a:ext cx="6426601" cy="1729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nvSpPr>
        <p:spPr>
          <a:xfrm>
            <a:off x="1394650" y="78100"/>
            <a:ext cx="6426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Now Everything is done.</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Now will do main task which we were doing so far</a:t>
            </a:r>
            <a:r>
              <a:rPr b="1" lang="en-GB">
                <a:latin typeface="Lato"/>
                <a:ea typeface="Lato"/>
                <a:cs typeface="Lato"/>
                <a:sym typeface="Lato"/>
              </a:rPr>
              <a:t> Recommend </a:t>
            </a:r>
            <a:r>
              <a:rPr lang="en-GB">
                <a:latin typeface="Lato"/>
                <a:ea typeface="Lato"/>
                <a:cs typeface="Lato"/>
                <a:sym typeface="Lato"/>
              </a:rPr>
              <a:t>the (Movies)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Top 5 Movies to us.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An it working Properly it is </a:t>
            </a:r>
            <a:r>
              <a:rPr lang="en-GB">
                <a:latin typeface="Lato"/>
                <a:ea typeface="Lato"/>
                <a:cs typeface="Lato"/>
                <a:sym typeface="Lato"/>
              </a:rPr>
              <a:t>recommend</a:t>
            </a:r>
            <a:r>
              <a:rPr lang="en-GB">
                <a:latin typeface="Lato"/>
                <a:ea typeface="Lato"/>
                <a:cs typeface="Lato"/>
                <a:sym typeface="Lato"/>
              </a:rPr>
              <a:t> us movie which we are seeing below.Model Building is done for now in future we can do more thing in these model.</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We can clearly see it working here now will convert entire  things into a  </a:t>
            </a:r>
            <a:r>
              <a:rPr b="1" lang="en-GB">
                <a:latin typeface="Lato"/>
                <a:ea typeface="Lato"/>
                <a:cs typeface="Lato"/>
                <a:sym typeface="Lato"/>
              </a:rPr>
              <a:t>website</a:t>
            </a:r>
            <a:r>
              <a:rPr lang="en-GB">
                <a:latin typeface="Lato"/>
                <a:ea typeface="Lato"/>
                <a:cs typeface="Lato"/>
                <a:sym typeface="Lato"/>
              </a:rPr>
              <a:t>. All the </a:t>
            </a:r>
            <a:r>
              <a:rPr lang="en-GB">
                <a:latin typeface="Lato"/>
                <a:ea typeface="Lato"/>
                <a:cs typeface="Lato"/>
                <a:sym typeface="Lato"/>
              </a:rPr>
              <a:t>website</a:t>
            </a:r>
            <a:r>
              <a:rPr lang="en-GB">
                <a:latin typeface="Lato"/>
                <a:ea typeface="Lato"/>
                <a:cs typeface="Lato"/>
                <a:sym typeface="Lato"/>
              </a:rPr>
              <a:t> making things will done in</a:t>
            </a:r>
            <a:r>
              <a:rPr b="1" lang="en-GB">
                <a:latin typeface="Lato"/>
                <a:ea typeface="Lato"/>
                <a:cs typeface="Lato"/>
                <a:sym typeface="Lato"/>
              </a:rPr>
              <a:t> PyCharm</a:t>
            </a:r>
            <a:r>
              <a:rPr lang="en-GB">
                <a:latin typeface="Lato"/>
                <a:ea typeface="Lato"/>
                <a:cs typeface="Lato"/>
                <a:sym typeface="Lato"/>
              </a:rPr>
              <a:t> its an ide for python </a:t>
            </a:r>
            <a:r>
              <a:rPr lang="en-GB">
                <a:latin typeface="Lato"/>
                <a:ea typeface="Lato"/>
                <a:cs typeface="Lato"/>
                <a:sym typeface="Lato"/>
              </a:rPr>
              <a:t>development.</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a:t>
            </a:r>
            <a:endParaRPr>
              <a:latin typeface="Lato"/>
              <a:ea typeface="Lato"/>
              <a:cs typeface="Lato"/>
              <a:sym typeface="Lato"/>
            </a:endParaRPr>
          </a:p>
        </p:txBody>
      </p:sp>
      <p:pic>
        <p:nvPicPr>
          <p:cNvPr id="272" name="Google Shape;272;p41"/>
          <p:cNvPicPr preferRelativeResize="0"/>
          <p:nvPr/>
        </p:nvPicPr>
        <p:blipFill>
          <a:blip r:embed="rId3">
            <a:alphaModFix/>
          </a:blip>
          <a:stretch>
            <a:fillRect/>
          </a:stretch>
        </p:blipFill>
        <p:spPr>
          <a:xfrm>
            <a:off x="152400" y="2341701"/>
            <a:ext cx="8839202" cy="2801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idx="1" type="body"/>
          </p:nvPr>
        </p:nvSpPr>
        <p:spPr>
          <a:xfrm>
            <a:off x="4026275" y="1812325"/>
            <a:ext cx="4747200" cy="254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Will use pickle file to get all the list of movies an similarity which help us to make an </a:t>
            </a:r>
            <a:r>
              <a:rPr lang="en-GB"/>
              <a:t>website</a:t>
            </a:r>
            <a:r>
              <a:rPr lang="en-GB"/>
              <a:t> </a:t>
            </a:r>
            <a:endParaRPr/>
          </a:p>
          <a:p>
            <a:pPr indent="0" lvl="0" marL="0" rtl="0" algn="l">
              <a:spcBef>
                <a:spcPts val="1600"/>
              </a:spcBef>
              <a:spcAft>
                <a:spcPts val="0"/>
              </a:spcAft>
              <a:buNone/>
            </a:pPr>
            <a:r>
              <a:rPr lang="en-GB"/>
              <a:t>Python pickle module is </a:t>
            </a:r>
            <a:r>
              <a:rPr b="1" lang="en-GB"/>
              <a:t>used for serializing and de-serializing python object structures</a:t>
            </a:r>
            <a:r>
              <a:rPr lang="en-GB"/>
              <a:t>. The process to converts any kind of python objects (list, dict, etc.) into byte streams (0s and 1s) is called pickling or serialization or flattening or marshalling.</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idx="1" type="body"/>
          </p:nvPr>
        </p:nvSpPr>
        <p:spPr>
          <a:xfrm>
            <a:off x="4026250" y="370700"/>
            <a:ext cx="4747200" cy="3102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GB"/>
              <a:t>For making website will use </a:t>
            </a:r>
            <a:r>
              <a:rPr b="1" lang="en-GB"/>
              <a:t>Streamlit.</a:t>
            </a:r>
            <a:endParaRPr b="1"/>
          </a:p>
          <a:p>
            <a:pPr indent="0" lvl="0" marL="0" rtl="0" algn="l">
              <a:spcBef>
                <a:spcPts val="1600"/>
              </a:spcBef>
              <a:spcAft>
                <a:spcPts val="0"/>
              </a:spcAft>
              <a:buNone/>
            </a:pPr>
            <a:r>
              <a:rPr lang="en-GB"/>
              <a:t>Streamlit is an open source app framework in Python language. It </a:t>
            </a:r>
            <a:r>
              <a:rPr b="1" lang="en-GB"/>
              <a:t>helps us create web apps for data science and machine learning in a short time</a:t>
            </a:r>
            <a:r>
              <a:rPr lang="en-GB"/>
              <a:t>. It is compatible with major Python libraries such as scikit-learn, Keras, PyTorch, SymPy(latex), NumPy, pandas, Matplotlib etc.</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4"/>
          <p:cNvPicPr preferRelativeResize="0"/>
          <p:nvPr/>
        </p:nvPicPr>
        <p:blipFill rotWithShape="1">
          <a:blip r:embed="rId3">
            <a:alphaModFix/>
          </a:blip>
          <a:srcRect b="8319" l="0" r="0" t="8319"/>
          <a:stretch/>
        </p:blipFill>
        <p:spPr>
          <a:xfrm>
            <a:off x="673800" y="539250"/>
            <a:ext cx="7796398" cy="4065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5"/>
          <p:cNvPicPr preferRelativeResize="0"/>
          <p:nvPr/>
        </p:nvPicPr>
        <p:blipFill rotWithShape="1">
          <a:blip r:embed="rId3">
            <a:alphaModFix/>
          </a:blip>
          <a:srcRect b="8319" l="0" r="0" t="8319"/>
          <a:stretch/>
        </p:blipFill>
        <p:spPr>
          <a:xfrm>
            <a:off x="673800" y="539250"/>
            <a:ext cx="7796398" cy="4065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idx="1" type="body"/>
          </p:nvPr>
        </p:nvSpPr>
        <p:spPr>
          <a:xfrm>
            <a:off x="4026275" y="1812325"/>
            <a:ext cx="4747200" cy="27045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t>These how </a:t>
            </a:r>
            <a:r>
              <a:rPr lang="en-GB"/>
              <a:t>your website look like. It recommend us to top 5 movies which is closest to each other and its working successful. </a:t>
            </a:r>
            <a:endParaRPr/>
          </a:p>
          <a:p>
            <a:pPr indent="0" lvl="0" marL="0" rtl="0" algn="l">
              <a:spcBef>
                <a:spcPts val="1600"/>
              </a:spcBef>
              <a:spcAft>
                <a:spcPts val="0"/>
              </a:spcAft>
              <a:buNone/>
            </a:pPr>
            <a:r>
              <a:rPr lang="en-GB"/>
              <a:t> Local URL: </a:t>
            </a:r>
            <a:r>
              <a:rPr lang="en-GB" u="sng">
                <a:solidFill>
                  <a:schemeClr val="hlink"/>
                </a:solidFill>
                <a:hlinkClick r:id="rId3"/>
              </a:rPr>
              <a:t>http://localhost:8501</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Network URL: </a:t>
            </a:r>
            <a:r>
              <a:rPr lang="en-GB" u="sng">
                <a:solidFill>
                  <a:schemeClr val="hlink"/>
                </a:solidFill>
                <a:hlinkClick r:id="rId4"/>
              </a:rPr>
              <a:t>http://192.168.0.104:8501</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is the url for the website which i have deployed </a:t>
            </a:r>
            <a:endParaRPr/>
          </a:p>
          <a:p>
            <a:pPr indent="0" lvl="0" marL="0" rtl="0" algn="l">
              <a:spcBef>
                <a:spcPts val="0"/>
              </a:spcBef>
              <a:spcAft>
                <a:spcPts val="0"/>
              </a:spcAft>
              <a:buNone/>
            </a:pPr>
            <a:r>
              <a:rPr b="1" lang="en-GB"/>
              <a:t>“Movie Recommendation System”</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title="Email id"/>
          <p:cNvSpPr txBox="1"/>
          <p:nvPr>
            <p:ph type="ctrTitle"/>
          </p:nvPr>
        </p:nvSpPr>
        <p:spPr>
          <a:xfrm>
            <a:off x="444125" y="901200"/>
            <a:ext cx="5564700" cy="3341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Thank You</a:t>
            </a:r>
            <a:endParaRPr/>
          </a:p>
          <a:p>
            <a:pPr indent="0" lvl="0" marL="0" rtl="0" algn="l">
              <a:spcBef>
                <a:spcPts val="0"/>
              </a:spcBef>
              <a:spcAft>
                <a:spcPts val="0"/>
              </a:spcAft>
              <a:buNone/>
            </a:pPr>
            <a:r>
              <a:rPr lang="en-GB"/>
              <a:t>If any question </a:t>
            </a:r>
            <a:endParaRPr/>
          </a:p>
          <a:p>
            <a:pPr indent="0" lvl="0" marL="0" rtl="0" algn="l">
              <a:spcBef>
                <a:spcPts val="0"/>
              </a:spcBef>
              <a:spcAft>
                <a:spcPts val="0"/>
              </a:spcAft>
              <a:buNone/>
            </a:pPr>
            <a:r>
              <a:rPr lang="en-GB"/>
              <a:t>You can find me at:</a:t>
            </a:r>
            <a:endParaRPr/>
          </a:p>
          <a:p>
            <a:pPr indent="0" lvl="0" marL="0" rtl="0" algn="l">
              <a:spcBef>
                <a:spcPts val="0"/>
              </a:spcBef>
              <a:spcAft>
                <a:spcPts val="0"/>
              </a:spcAft>
              <a:buNone/>
            </a:pPr>
            <a:r>
              <a:rPr lang="en-GB" u="sng">
                <a:solidFill>
                  <a:schemeClr val="hlink"/>
                </a:solidFill>
                <a:hlinkClick r:id="rId3"/>
              </a:rPr>
              <a:t>Email Id</a:t>
            </a:r>
            <a:endParaRPr/>
          </a:p>
          <a:p>
            <a:pPr indent="0" lvl="0" marL="0" rtl="0" algn="l">
              <a:spcBef>
                <a:spcPts val="0"/>
              </a:spcBef>
              <a:spcAft>
                <a:spcPts val="0"/>
              </a:spcAft>
              <a:buNone/>
            </a:pPr>
            <a:r>
              <a:rPr lang="en-GB" u="sng">
                <a:solidFill>
                  <a:schemeClr val="hlink"/>
                </a:solidFill>
                <a:hlinkClick r:id="rId4"/>
              </a:rPr>
              <a:t>LinkedIn</a:t>
            </a:r>
            <a:endParaRPr/>
          </a:p>
          <a:p>
            <a:pPr indent="0" lvl="0" marL="0" rtl="0" algn="l">
              <a:spcBef>
                <a:spcPts val="0"/>
              </a:spcBef>
              <a:spcAft>
                <a:spcPts val="0"/>
              </a:spcAft>
              <a:buNone/>
            </a:pPr>
            <a:r>
              <a:rPr lang="en-GB" u="sng">
                <a:solidFill>
                  <a:schemeClr val="hlink"/>
                </a:solidFill>
                <a:hlinkClick r:id="rId5"/>
              </a:rPr>
              <a:t>GitHub</a:t>
            </a:r>
            <a:endParaRPr/>
          </a:p>
          <a:p>
            <a:pPr indent="0" lvl="0" marL="0" rtl="0" algn="l">
              <a:spcBef>
                <a:spcPts val="0"/>
              </a:spcBef>
              <a:spcAft>
                <a:spcPts val="0"/>
              </a:spcAft>
              <a:buNone/>
            </a:pPr>
            <a:r>
              <a:rPr lang="en-GB"/>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lang="en-GB">
                <a:latin typeface="Arial"/>
                <a:ea typeface="Arial"/>
                <a:cs typeface="Arial"/>
                <a:sym typeface="Arial"/>
              </a:rPr>
              <a:t>What can be Recommended? </a:t>
            </a:r>
            <a:endParaRPr sz="1500">
              <a:latin typeface="Arial"/>
              <a:ea typeface="Arial"/>
              <a:cs typeface="Arial"/>
              <a:sym typeface="Arial"/>
            </a:endParaRPr>
          </a:p>
        </p:txBody>
      </p:sp>
      <p:sp>
        <p:nvSpPr>
          <p:cNvPr id="153" name="Google Shape;153;p23"/>
          <p:cNvSpPr txBox="1"/>
          <p:nvPr>
            <p:ph idx="1" type="body"/>
          </p:nvPr>
        </p:nvSpPr>
        <p:spPr>
          <a:xfrm>
            <a:off x="462057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GB" sz="1750">
                <a:solidFill>
                  <a:srgbClr val="000000"/>
                </a:solidFill>
                <a:highlight>
                  <a:srgbClr val="FFFFFF"/>
                </a:highlight>
                <a:latin typeface="Roboto"/>
                <a:ea typeface="Roboto"/>
                <a:cs typeface="Roboto"/>
                <a:sym typeface="Roboto"/>
              </a:rPr>
              <a:t>There are many different things that can be recommended by the system like movies, books, news, articles, jobs, advertisements, etc. Netflix uses a recommender system to recommend movies &amp; web-series to its users. Similarly, </a:t>
            </a:r>
            <a:r>
              <a:rPr lang="en-GB" sz="1750" u="sng">
                <a:solidFill>
                  <a:srgbClr val="007BFF"/>
                </a:solidFill>
                <a:latin typeface="Roboto"/>
                <a:ea typeface="Roboto"/>
                <a:cs typeface="Roboto"/>
                <a:sym typeface="Roboto"/>
                <a:hlinkClick r:id="rId3">
                  <a:extLst>
                    <a:ext uri="{A12FA001-AC4F-418D-AE19-62706E023703}">
                      <ahyp:hlinkClr val="tx"/>
                    </a:ext>
                  </a:extLst>
                </a:hlinkClick>
              </a:rPr>
              <a:t>YouTube recommends different videos</a:t>
            </a:r>
            <a:r>
              <a:rPr lang="en-GB" sz="1750">
                <a:solidFill>
                  <a:srgbClr val="000000"/>
                </a:solidFill>
                <a:highlight>
                  <a:srgbClr val="FFFFFF"/>
                </a:highlight>
                <a:latin typeface="Roboto"/>
                <a:ea typeface="Roboto"/>
                <a:cs typeface="Roboto"/>
                <a:sym typeface="Roboto"/>
              </a:rPr>
              <a:t>. There are many examples of recommender systems that are widely used today.</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6150" y="515150"/>
            <a:ext cx="5888400" cy="84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Why the Recommender system?</a:t>
            </a:r>
            <a:endParaRPr/>
          </a:p>
        </p:txBody>
      </p:sp>
      <p:sp>
        <p:nvSpPr>
          <p:cNvPr id="159" name="Google Shape;159;p24"/>
          <p:cNvSpPr txBox="1"/>
          <p:nvPr>
            <p:ph idx="1" type="body"/>
          </p:nvPr>
        </p:nvSpPr>
        <p:spPr>
          <a:xfrm>
            <a:off x="372300" y="1562200"/>
            <a:ext cx="1539300" cy="3024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GB"/>
              <a:t>Benefits users in finding items of their interest.</a:t>
            </a:r>
            <a:endParaRPr/>
          </a:p>
        </p:txBody>
      </p:sp>
      <p:sp>
        <p:nvSpPr>
          <p:cNvPr id="160" name="Google Shape;160;p24"/>
          <p:cNvSpPr txBox="1"/>
          <p:nvPr>
            <p:ph idx="2" type="body"/>
          </p:nvPr>
        </p:nvSpPr>
        <p:spPr>
          <a:xfrm>
            <a:off x="2090377" y="1562200"/>
            <a:ext cx="1539300" cy="3024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GB"/>
              <a:t>Help item providers in delivering their items to the right user.</a:t>
            </a:r>
            <a:endParaRPr/>
          </a:p>
        </p:txBody>
      </p:sp>
      <p:sp>
        <p:nvSpPr>
          <p:cNvPr id="161" name="Google Shape;161;p24"/>
          <p:cNvSpPr txBox="1"/>
          <p:nvPr>
            <p:ph idx="3" type="body"/>
          </p:nvPr>
        </p:nvSpPr>
        <p:spPr>
          <a:xfrm>
            <a:off x="3805508" y="1562200"/>
            <a:ext cx="1539300" cy="3024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GB"/>
              <a:t>Identity products that are most relevant to users.</a:t>
            </a:r>
            <a:endParaRPr/>
          </a:p>
        </p:txBody>
      </p:sp>
      <p:sp>
        <p:nvSpPr>
          <p:cNvPr id="162" name="Google Shape;162;p24"/>
          <p:cNvSpPr txBox="1"/>
          <p:nvPr>
            <p:ph idx="4" type="body"/>
          </p:nvPr>
        </p:nvSpPr>
        <p:spPr>
          <a:xfrm>
            <a:off x="5520650" y="1562200"/>
            <a:ext cx="1539300" cy="3024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GB"/>
              <a:t>Personalized content.</a:t>
            </a:r>
            <a:endParaRPr/>
          </a:p>
        </p:txBody>
      </p:sp>
      <p:sp>
        <p:nvSpPr>
          <p:cNvPr id="163" name="Google Shape;163;p24"/>
          <p:cNvSpPr txBox="1"/>
          <p:nvPr>
            <p:ph idx="5" type="body"/>
          </p:nvPr>
        </p:nvSpPr>
        <p:spPr>
          <a:xfrm>
            <a:off x="7238750" y="1562200"/>
            <a:ext cx="1539300" cy="3024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GB"/>
              <a:t>Help websites to improve user engagement.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729450" y="535575"/>
            <a:ext cx="7688700" cy="98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How do User and Items Matching is done?</a:t>
            </a:r>
            <a:endParaRPr/>
          </a:p>
          <a:p>
            <a:pPr indent="0" lvl="0" marL="0" rtl="0" algn="l">
              <a:spcBef>
                <a:spcPts val="0"/>
              </a:spcBef>
              <a:spcAft>
                <a:spcPts val="0"/>
              </a:spcAft>
              <a:buNone/>
            </a:pPr>
            <a:r>
              <a:rPr lang="en-GB"/>
              <a:t> </a:t>
            </a:r>
            <a:endParaRPr/>
          </a:p>
        </p:txBody>
      </p:sp>
      <p:sp>
        <p:nvSpPr>
          <p:cNvPr id="169" name="Google Shape;169;p25"/>
          <p:cNvSpPr txBox="1"/>
          <p:nvPr>
            <p:ph idx="1" type="body"/>
          </p:nvPr>
        </p:nvSpPr>
        <p:spPr>
          <a:xfrm>
            <a:off x="729450" y="1319350"/>
            <a:ext cx="7688700" cy="302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50">
                <a:solidFill>
                  <a:srgbClr val="000000"/>
                </a:solidFill>
                <a:highlight>
                  <a:srgbClr val="FFFFFF"/>
                </a:highlight>
                <a:latin typeface="Roboto"/>
                <a:ea typeface="Roboto"/>
                <a:cs typeface="Roboto"/>
                <a:sym typeface="Roboto"/>
              </a:rPr>
              <a:t>In order to understand how the item is recommended and how the matching is done, let us a look at the images below;</a:t>
            </a:r>
            <a:endParaRPr sz="135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350">
              <a:solidFill>
                <a:srgbClr val="000000"/>
              </a:solidFill>
              <a:highlight>
                <a:srgbClr val="FFFFFF"/>
              </a:highlight>
              <a:latin typeface="Roboto"/>
              <a:ea typeface="Roboto"/>
              <a:cs typeface="Roboto"/>
              <a:sym typeface="Roboto"/>
            </a:endParaRPr>
          </a:p>
        </p:txBody>
      </p:sp>
      <p:pic>
        <p:nvPicPr>
          <p:cNvPr id="170" name="Google Shape;170;p25"/>
          <p:cNvPicPr preferRelativeResize="0"/>
          <p:nvPr/>
        </p:nvPicPr>
        <p:blipFill rotWithShape="1">
          <a:blip r:embed="rId3">
            <a:alphaModFix/>
          </a:blip>
          <a:srcRect b="0" l="0" r="-5831" t="0"/>
          <a:stretch/>
        </p:blipFill>
        <p:spPr>
          <a:xfrm>
            <a:off x="2599650" y="2041775"/>
            <a:ext cx="4207300" cy="2896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Types of Recommendation  System?</a:t>
            </a:r>
            <a:endParaRPr/>
          </a:p>
          <a:p>
            <a:pPr indent="0" lvl="0" marL="0" rtl="0" algn="l">
              <a:spcBef>
                <a:spcPts val="0"/>
              </a:spcBef>
              <a:spcAft>
                <a:spcPts val="0"/>
              </a:spcAft>
              <a:buNone/>
            </a:pPr>
            <a:r>
              <a:rPr lang="en-GB"/>
              <a:t>1. Popularity Based.</a:t>
            </a:r>
            <a:endParaRPr/>
          </a:p>
          <a:p>
            <a:pPr indent="0" lvl="0" marL="0" rtl="0" algn="l">
              <a:spcBef>
                <a:spcPts val="0"/>
              </a:spcBef>
              <a:spcAft>
                <a:spcPts val="0"/>
              </a:spcAft>
              <a:buNone/>
            </a:pPr>
            <a:r>
              <a:rPr lang="en-GB"/>
              <a:t>2. Content Based.</a:t>
            </a:r>
            <a:endParaRPr/>
          </a:p>
          <a:p>
            <a:pPr indent="0" lvl="0" marL="0" rtl="0" algn="l">
              <a:spcBef>
                <a:spcPts val="0"/>
              </a:spcBef>
              <a:spcAft>
                <a:spcPts val="0"/>
              </a:spcAft>
              <a:buNone/>
            </a:pPr>
            <a:r>
              <a:rPr lang="en-GB"/>
              <a:t>3. Collaborative     Filtering.</a:t>
            </a:r>
            <a:endParaRPr/>
          </a:p>
        </p:txBody>
      </p:sp>
      <p:sp>
        <p:nvSpPr>
          <p:cNvPr id="176" name="Google Shape;176;p26"/>
          <p:cNvSpPr txBox="1"/>
          <p:nvPr>
            <p:ph idx="1" type="body"/>
          </p:nvPr>
        </p:nvSpPr>
        <p:spPr>
          <a:xfrm>
            <a:off x="4620575" y="267775"/>
            <a:ext cx="4211700" cy="4630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b="1" lang="en-GB"/>
              <a:t>Popularity based</a:t>
            </a:r>
            <a:r>
              <a:rPr lang="en-GB"/>
              <a:t> recommendation system keep a track of how many people are watching this is the most simple algorithm                                                                    Eg. </a:t>
            </a:r>
            <a:r>
              <a:rPr lang="en-GB"/>
              <a:t>Trending</a:t>
            </a:r>
            <a:r>
              <a:rPr lang="en-GB"/>
              <a:t> Section of Youtube.</a:t>
            </a:r>
            <a:endParaRPr/>
          </a:p>
          <a:p>
            <a:pPr indent="-304800" lvl="0" marL="457200" rtl="0" algn="l">
              <a:spcBef>
                <a:spcPts val="0"/>
              </a:spcBef>
              <a:spcAft>
                <a:spcPts val="0"/>
              </a:spcAft>
              <a:buSzPts val="1200"/>
              <a:buAutoNum type="arabicPeriod"/>
            </a:pPr>
            <a:r>
              <a:rPr b="1" lang="en-GB"/>
              <a:t>Content Based:</a:t>
            </a:r>
            <a:endParaRPr b="1"/>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04800" lvl="0" marL="457200" rtl="0" algn="l">
              <a:spcBef>
                <a:spcPts val="1600"/>
              </a:spcBef>
              <a:spcAft>
                <a:spcPts val="0"/>
              </a:spcAft>
              <a:buSzPts val="1200"/>
              <a:buAutoNum type="arabicPeriod"/>
            </a:pPr>
            <a:r>
              <a:rPr b="1" lang="en-GB"/>
              <a:t>Collaborative</a:t>
            </a:r>
            <a:r>
              <a:rPr b="1" lang="en-GB"/>
              <a:t> Filtering</a:t>
            </a:r>
            <a:r>
              <a:rPr lang="en-GB"/>
              <a:t> is mostly used by Netflix.</a:t>
            </a:r>
            <a:endParaRPr/>
          </a:p>
        </p:txBody>
      </p:sp>
      <p:pic>
        <p:nvPicPr>
          <p:cNvPr id="177" name="Google Shape;177;p26"/>
          <p:cNvPicPr preferRelativeResize="0"/>
          <p:nvPr/>
        </p:nvPicPr>
        <p:blipFill>
          <a:blip r:embed="rId3">
            <a:alphaModFix/>
          </a:blip>
          <a:stretch>
            <a:fillRect/>
          </a:stretch>
        </p:blipFill>
        <p:spPr>
          <a:xfrm>
            <a:off x="6337350" y="1555275"/>
            <a:ext cx="1852100" cy="1323300"/>
          </a:xfrm>
          <a:prstGeom prst="rect">
            <a:avLst/>
          </a:prstGeom>
          <a:noFill/>
          <a:ln>
            <a:noFill/>
          </a:ln>
        </p:spPr>
      </p:pic>
      <p:pic>
        <p:nvPicPr>
          <p:cNvPr id="178" name="Google Shape;178;p26"/>
          <p:cNvPicPr preferRelativeResize="0"/>
          <p:nvPr/>
        </p:nvPicPr>
        <p:blipFill>
          <a:blip r:embed="rId4">
            <a:alphaModFix/>
          </a:blip>
          <a:stretch>
            <a:fillRect/>
          </a:stretch>
        </p:blipFill>
        <p:spPr>
          <a:xfrm>
            <a:off x="5846400" y="3574675"/>
            <a:ext cx="2102500" cy="1323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25" y="653326"/>
            <a:ext cx="3706500" cy="333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1711"/>
              <a:t>Recommendation</a:t>
            </a:r>
            <a:r>
              <a:rPr b="0" lang="en-GB" sz="1711"/>
              <a:t> systems are among the most popular applications of data sciences.They are used to predict the</a:t>
            </a:r>
            <a:r>
              <a:rPr lang="en-GB" sz="1711"/>
              <a:t> </a:t>
            </a:r>
            <a:r>
              <a:rPr lang="en-GB" sz="1711" u="sng"/>
              <a:t>Rating</a:t>
            </a:r>
            <a:r>
              <a:rPr b="0" lang="en-GB" sz="1711"/>
              <a:t> or </a:t>
            </a:r>
            <a:r>
              <a:rPr lang="en-GB" sz="1711" u="sng"/>
              <a:t>Preference</a:t>
            </a:r>
            <a:r>
              <a:rPr b="0" lang="en-GB" sz="1711"/>
              <a:t> that a user would give to an item.</a:t>
            </a:r>
            <a:endParaRPr b="0" sz="1711"/>
          </a:p>
          <a:p>
            <a:pPr indent="0" lvl="0" marL="0" rtl="0" algn="l">
              <a:spcBef>
                <a:spcPts val="0"/>
              </a:spcBef>
              <a:spcAft>
                <a:spcPts val="0"/>
              </a:spcAft>
              <a:buNone/>
            </a:pPr>
            <a:r>
              <a:rPr b="0" lang="en-GB" sz="1711"/>
              <a:t>Almost every major company has applied them in some form or the other. </a:t>
            </a:r>
            <a:r>
              <a:rPr lang="en-GB" sz="1711" u="sng"/>
              <a:t>Amazon</a:t>
            </a:r>
            <a:r>
              <a:rPr b="0" lang="en-GB" sz="1711"/>
              <a:t> used it to suggest products to customers, </a:t>
            </a:r>
            <a:r>
              <a:rPr lang="en-GB" sz="1711" u="sng"/>
              <a:t>YouTube</a:t>
            </a:r>
            <a:r>
              <a:rPr b="0" lang="en-GB" sz="1711"/>
              <a:t> uses it to decide which video to play </a:t>
            </a:r>
            <a:r>
              <a:rPr b="0" lang="en-GB" sz="1711"/>
              <a:t>next</a:t>
            </a:r>
            <a:r>
              <a:rPr b="0" lang="en-GB" sz="1711"/>
              <a:t> on </a:t>
            </a:r>
            <a:r>
              <a:rPr b="0" lang="en-GB" sz="1711"/>
              <a:t>autoplay</a:t>
            </a:r>
            <a:r>
              <a:rPr b="0" lang="en-GB" sz="1711"/>
              <a:t>,and </a:t>
            </a:r>
            <a:r>
              <a:rPr lang="en-GB" sz="1711" u="sng"/>
              <a:t>Facebook</a:t>
            </a:r>
            <a:r>
              <a:rPr b="0" lang="en-GB" sz="1711"/>
              <a:t> uses it to recommend pages to like and people to follow.</a:t>
            </a:r>
            <a:endParaRPr b="0" sz="1711"/>
          </a:p>
          <a:p>
            <a:pPr indent="0" lvl="0" marL="0" rtl="0" algn="l">
              <a:spcBef>
                <a:spcPts val="0"/>
              </a:spcBef>
              <a:spcAft>
                <a:spcPts val="0"/>
              </a:spcAft>
              <a:buNone/>
            </a:pPr>
            <a:r>
              <a:rPr b="0" lang="en-GB" sz="1600"/>
              <a:t> </a:t>
            </a:r>
            <a:endParaRPr b="0" sz="1600"/>
          </a:p>
          <a:p>
            <a:pPr indent="0" lvl="0" marL="0" rtl="0" algn="l">
              <a:spcBef>
                <a:spcPts val="0"/>
              </a:spcBef>
              <a:spcAft>
                <a:spcPts val="0"/>
              </a:spcAft>
              <a:buNone/>
            </a:pPr>
            <a:r>
              <a:t/>
            </a:r>
            <a:endParaRPr b="0" sz="1600"/>
          </a:p>
        </p:txBody>
      </p:sp>
      <p:sp>
        <p:nvSpPr>
          <p:cNvPr id="184" name="Google Shape;184;p27"/>
          <p:cNvSpPr txBox="1"/>
          <p:nvPr>
            <p:ph idx="1" type="body"/>
          </p:nvPr>
        </p:nvSpPr>
        <p:spPr>
          <a:xfrm>
            <a:off x="463362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u="sng"/>
              <a:t>Let's</a:t>
            </a:r>
            <a:r>
              <a:rPr b="1" lang="en-GB" sz="1500" u="sng"/>
              <a:t> Build our own </a:t>
            </a:r>
            <a:r>
              <a:rPr b="1" lang="en-GB" sz="1500" u="sng"/>
              <a:t>recommendation</a:t>
            </a:r>
            <a:r>
              <a:rPr b="1" lang="en-GB" sz="1500" u="sng"/>
              <a:t> system:</a:t>
            </a:r>
            <a:endParaRPr b="1" sz="1500" u="sng"/>
          </a:p>
          <a:p>
            <a:pPr indent="0" lvl="0" marL="0" rtl="0" algn="l">
              <a:spcBef>
                <a:spcPts val="1600"/>
              </a:spcBef>
              <a:spcAft>
                <a:spcPts val="0"/>
              </a:spcAft>
              <a:buNone/>
            </a:pPr>
            <a:r>
              <a:rPr lang="en-GB" sz="1500"/>
              <a:t>In this data </a:t>
            </a:r>
            <a:r>
              <a:rPr lang="en-GB" sz="1500"/>
              <a:t>Science</a:t>
            </a:r>
            <a:r>
              <a:rPr lang="en-GB" sz="1500"/>
              <a:t> project,  will see how to build a model as well as content- based </a:t>
            </a:r>
            <a:r>
              <a:rPr lang="en-GB" sz="1500"/>
              <a:t>recommendation</a:t>
            </a:r>
            <a:r>
              <a:rPr lang="en-GB" sz="1500"/>
              <a:t> systems.</a:t>
            </a:r>
            <a:endParaRPr sz="1500"/>
          </a:p>
          <a:p>
            <a:pPr indent="0" lvl="0" marL="0" rtl="0" algn="l">
              <a:spcBef>
                <a:spcPts val="1600"/>
              </a:spcBef>
              <a:spcAft>
                <a:spcPts val="1600"/>
              </a:spcAft>
              <a:buNone/>
            </a:pPr>
            <a:r>
              <a:rPr lang="en-GB" sz="1500"/>
              <a:t>While</a:t>
            </a:r>
            <a:r>
              <a:rPr lang="en-GB" sz="1500"/>
              <a:t> these models will be </a:t>
            </a:r>
            <a:r>
              <a:rPr lang="en-GB" sz="1500"/>
              <a:t>nowhere</a:t>
            </a:r>
            <a:r>
              <a:rPr lang="en-GB" sz="1500"/>
              <a:t>  close to the </a:t>
            </a:r>
            <a:r>
              <a:rPr lang="en-GB" sz="1500"/>
              <a:t>industry</a:t>
            </a:r>
            <a:r>
              <a:rPr lang="en-GB" sz="1500"/>
              <a:t> standard in terms of complexity, </a:t>
            </a:r>
            <a:r>
              <a:rPr lang="en-GB" sz="1500"/>
              <a:t>quality</a:t>
            </a:r>
            <a:r>
              <a:rPr lang="en-GB" sz="1500"/>
              <a:t> or accuracy, it will help us to get </a:t>
            </a:r>
            <a:r>
              <a:rPr lang="en-GB" sz="1500"/>
              <a:t>started</a:t>
            </a:r>
            <a:r>
              <a:rPr lang="en-GB" sz="1500"/>
              <a:t> with building more complex models that produce even better results.</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Download the datasets we need to build this </a:t>
            </a:r>
            <a:r>
              <a:rPr lang="en-GB"/>
              <a:t>movie</a:t>
            </a:r>
            <a:r>
              <a:rPr lang="en-GB"/>
              <a:t> recommendation model from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t>T</a:t>
            </a:r>
            <a:r>
              <a:rPr lang="en-GB" u="sng">
                <a:solidFill>
                  <a:srgbClr val="FFFFFF"/>
                </a:solidFill>
                <a:hlinkClick r:id="rId3">
                  <a:extLst>
                    <a:ext uri="{A12FA001-AC4F-418D-AE19-62706E023703}">
                      <ahyp:hlinkClr val="tx"/>
                    </a:ext>
                  </a:extLst>
                </a:hlinkClick>
              </a:rPr>
              <a:t>MDB 5000</a:t>
            </a:r>
            <a:r>
              <a:rPr lang="en-GB" u="sng">
                <a:solidFill>
                  <a:srgbClr val="FFFFFF"/>
                </a:solidFill>
                <a:hlinkClick r:id="rId4">
                  <a:extLst>
                    <a:ext uri="{A12FA001-AC4F-418D-AE19-62706E023703}">
                      <ahyp:hlinkClr val="tx"/>
                    </a:ext>
                  </a:extLst>
                </a:hlinkClick>
              </a:rPr>
              <a:t> Movie Dataset</a:t>
            </a:r>
            <a:endParaRPr>
              <a:solidFill>
                <a:srgbClr val="FFFFFF"/>
              </a:solidFill>
            </a:endParaRPr>
          </a:p>
        </p:txBody>
      </p:sp>
      <p:sp>
        <p:nvSpPr>
          <p:cNvPr id="190" name="Google Shape;190;p28"/>
          <p:cNvSpPr txBox="1"/>
          <p:nvPr>
            <p:ph idx="1" type="body"/>
          </p:nvPr>
        </p:nvSpPr>
        <p:spPr>
          <a:xfrm>
            <a:off x="4620575" y="653325"/>
            <a:ext cx="4211700" cy="3741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2000"/>
              <a:t>About Dataset:</a:t>
            </a:r>
            <a:endParaRPr b="1" sz="2000"/>
          </a:p>
          <a:p>
            <a:pPr indent="0" lvl="0" marL="0" rtl="0" algn="l">
              <a:spcBef>
                <a:spcPts val="1600"/>
              </a:spcBef>
              <a:spcAft>
                <a:spcPts val="0"/>
              </a:spcAft>
              <a:buNone/>
            </a:pPr>
            <a:r>
              <a:rPr lang="en-GB" sz="1350">
                <a:solidFill>
                  <a:srgbClr val="000000"/>
                </a:solidFill>
                <a:latin typeface="Arial"/>
                <a:ea typeface="Arial"/>
                <a:cs typeface="Arial"/>
                <a:sym typeface="Arial"/>
              </a:rPr>
              <a:t> columns:</a:t>
            </a:r>
            <a:endParaRPr sz="1350">
              <a:solidFill>
                <a:srgbClr val="000000"/>
              </a:solidFill>
              <a:latin typeface="Arial"/>
              <a:ea typeface="Arial"/>
              <a:cs typeface="Arial"/>
              <a:sym typeface="Arial"/>
            </a:endParaRPr>
          </a:p>
          <a:p>
            <a:pPr indent="-295275" lvl="0" marL="533400" rtl="0" algn="l">
              <a:spcBef>
                <a:spcPts val="1600"/>
              </a:spcBef>
              <a:spcAft>
                <a:spcPts val="0"/>
              </a:spcAft>
              <a:buClr>
                <a:srgbClr val="000000"/>
              </a:buClr>
              <a:buSzPts val="1050"/>
              <a:buFont typeface="Arial"/>
              <a:buChar char="●"/>
            </a:pPr>
            <a:r>
              <a:rPr lang="en-GB" sz="1050">
                <a:solidFill>
                  <a:srgbClr val="000000"/>
                </a:solidFill>
                <a:latin typeface="Arial"/>
                <a:ea typeface="Arial"/>
                <a:cs typeface="Arial"/>
                <a:sym typeface="Arial"/>
              </a:rPr>
              <a:t>homepage</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id</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original_title</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overview</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popularity</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production_companies</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production_countries</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release_date</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spoken_languages</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status</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tagline</a:t>
            </a:r>
            <a:endParaRPr sz="1050">
              <a:solidFill>
                <a:srgbClr val="000000"/>
              </a:solidFill>
              <a:latin typeface="Arial"/>
              <a:ea typeface="Arial"/>
              <a:cs typeface="Arial"/>
              <a:sym typeface="Arial"/>
            </a:endParaRPr>
          </a:p>
          <a:p>
            <a:pPr indent="-295275" lvl="0" marL="5334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vote_average</a:t>
            </a:r>
            <a:endParaRPr sz="1050">
              <a:solidFill>
                <a:srgbClr val="000000"/>
              </a:solidFill>
              <a:latin typeface="Arial"/>
              <a:ea typeface="Arial"/>
              <a:cs typeface="Arial"/>
              <a:sym typeface="Arial"/>
            </a:endParaRPr>
          </a:p>
          <a:p>
            <a:pPr indent="0" lvl="0" marL="0" rtl="0" algn="l">
              <a:spcBef>
                <a:spcPts val="2700"/>
              </a:spcBef>
              <a:spcAft>
                <a:spcPts val="1600"/>
              </a:spcAft>
              <a:buNone/>
            </a:pPr>
            <a:r>
              <a:t/>
            </a:r>
            <a:endParaRPr b="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nvSpPr>
        <p:spPr>
          <a:xfrm>
            <a:off x="723575" y="431075"/>
            <a:ext cx="73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Importing the  Libraries and Reading the Data.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96" name="Google Shape;196;p29"/>
          <p:cNvPicPr preferRelativeResize="0"/>
          <p:nvPr/>
        </p:nvPicPr>
        <p:blipFill>
          <a:blip r:embed="rId3">
            <a:alphaModFix/>
          </a:blip>
          <a:stretch>
            <a:fillRect/>
          </a:stretch>
        </p:blipFill>
        <p:spPr>
          <a:xfrm>
            <a:off x="174950" y="1089938"/>
            <a:ext cx="3848427" cy="2963625"/>
          </a:xfrm>
          <a:prstGeom prst="rect">
            <a:avLst/>
          </a:prstGeom>
          <a:noFill/>
          <a:ln>
            <a:noFill/>
          </a:ln>
        </p:spPr>
      </p:pic>
      <p:pic>
        <p:nvPicPr>
          <p:cNvPr id="197" name="Google Shape;197;p29"/>
          <p:cNvPicPr preferRelativeResize="0"/>
          <p:nvPr/>
        </p:nvPicPr>
        <p:blipFill>
          <a:blip r:embed="rId4">
            <a:alphaModFix/>
          </a:blip>
          <a:stretch>
            <a:fillRect/>
          </a:stretch>
        </p:blipFill>
        <p:spPr>
          <a:xfrm>
            <a:off x="4572000" y="1052375"/>
            <a:ext cx="3997251" cy="3038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